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FF3A10-E434-407F-9FB6-4607CAD8B2DE}" v="36" dt="2025-02-10T18:34:39.3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23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luca Braescu" userId="16a38a3cf5d69e92" providerId="LiveId" clId="{10FF3A10-E434-407F-9FB6-4607CAD8B2DE}"/>
    <pc:docChg chg="undo redo custSel addSld delSld modSld">
      <pc:chgData name="Raluca Braescu" userId="16a38a3cf5d69e92" providerId="LiveId" clId="{10FF3A10-E434-407F-9FB6-4607CAD8B2DE}" dt="2025-02-10T19:30:25.772" v="1291" actId="20577"/>
      <pc:docMkLst>
        <pc:docMk/>
      </pc:docMkLst>
      <pc:sldChg chg="addSp delSp modSp new mod">
        <pc:chgData name="Raluca Braescu" userId="16a38a3cf5d69e92" providerId="LiveId" clId="{10FF3A10-E434-407F-9FB6-4607CAD8B2DE}" dt="2025-02-10T18:34:50.299" v="1189" actId="14100"/>
        <pc:sldMkLst>
          <pc:docMk/>
          <pc:sldMk cId="123269650" sldId="256"/>
        </pc:sldMkLst>
        <pc:spChg chg="mod">
          <ac:chgData name="Raluca Braescu" userId="16a38a3cf5d69e92" providerId="LiveId" clId="{10FF3A10-E434-407F-9FB6-4607CAD8B2DE}" dt="2025-02-10T18:34:50.299" v="1189" actId="14100"/>
          <ac:spMkLst>
            <pc:docMk/>
            <pc:sldMk cId="123269650" sldId="256"/>
            <ac:spMk id="2" creationId="{A34E8B91-84A0-60B6-E613-FF2AD9D1EA3B}"/>
          </ac:spMkLst>
        </pc:spChg>
        <pc:spChg chg="add del mod">
          <ac:chgData name="Raluca Braescu" userId="16a38a3cf5d69e92" providerId="LiveId" clId="{10FF3A10-E434-407F-9FB6-4607CAD8B2DE}" dt="2025-02-10T18:34:48.890" v="1188" actId="14100"/>
          <ac:spMkLst>
            <pc:docMk/>
            <pc:sldMk cId="123269650" sldId="256"/>
            <ac:spMk id="3" creationId="{657B4C36-4929-9139-85EC-8868B4833F10}"/>
          </ac:spMkLst>
        </pc:spChg>
        <pc:spChg chg="add del mod">
          <ac:chgData name="Raluca Braescu" userId="16a38a3cf5d69e92" providerId="LiveId" clId="{10FF3A10-E434-407F-9FB6-4607CAD8B2DE}" dt="2025-02-10T18:34:02.478" v="1166" actId="21"/>
          <ac:spMkLst>
            <pc:docMk/>
            <pc:sldMk cId="123269650" sldId="256"/>
            <ac:spMk id="5" creationId="{DB28915F-360B-F9F7-DD7F-5D7B91A67446}"/>
          </ac:spMkLst>
        </pc:spChg>
        <pc:spChg chg="add mod">
          <ac:chgData name="Raluca Braescu" userId="16a38a3cf5d69e92" providerId="LiveId" clId="{10FF3A10-E434-407F-9FB6-4607CAD8B2DE}" dt="2025-02-10T18:33:54.902" v="1164"/>
          <ac:spMkLst>
            <pc:docMk/>
            <pc:sldMk cId="123269650" sldId="256"/>
            <ac:spMk id="6" creationId="{86154211-4182-EC32-873D-B0C334BB08DD}"/>
          </ac:spMkLst>
        </pc:spChg>
      </pc:sldChg>
      <pc:sldChg chg="modSp new mod">
        <pc:chgData name="Raluca Braescu" userId="16a38a3cf5d69e92" providerId="LiveId" clId="{10FF3A10-E434-407F-9FB6-4607CAD8B2DE}" dt="2025-02-10T19:15:34.252" v="1241" actId="20577"/>
        <pc:sldMkLst>
          <pc:docMk/>
          <pc:sldMk cId="4125559366" sldId="257"/>
        </pc:sldMkLst>
        <pc:spChg chg="mod">
          <ac:chgData name="Raluca Braescu" userId="16a38a3cf5d69e92" providerId="LiveId" clId="{10FF3A10-E434-407F-9FB6-4607CAD8B2DE}" dt="2025-02-10T18:35:15.926" v="1192" actId="122"/>
          <ac:spMkLst>
            <pc:docMk/>
            <pc:sldMk cId="4125559366" sldId="257"/>
            <ac:spMk id="2" creationId="{3171E416-4774-69C8-CA64-29D3593B8E8F}"/>
          </ac:spMkLst>
        </pc:spChg>
        <pc:spChg chg="mod">
          <ac:chgData name="Raluca Braescu" userId="16a38a3cf5d69e92" providerId="LiveId" clId="{10FF3A10-E434-407F-9FB6-4607CAD8B2DE}" dt="2025-02-10T19:15:34.252" v="1241" actId="20577"/>
          <ac:spMkLst>
            <pc:docMk/>
            <pc:sldMk cId="4125559366" sldId="257"/>
            <ac:spMk id="3" creationId="{70171267-20E7-8D91-B2E4-026C81CC4A7D}"/>
          </ac:spMkLst>
        </pc:spChg>
      </pc:sldChg>
      <pc:sldChg chg="modSp new mod">
        <pc:chgData name="Raluca Braescu" userId="16a38a3cf5d69e92" providerId="LiveId" clId="{10FF3A10-E434-407F-9FB6-4607CAD8B2DE}" dt="2025-02-10T18:35:28.341" v="1193" actId="122"/>
        <pc:sldMkLst>
          <pc:docMk/>
          <pc:sldMk cId="1236865140" sldId="258"/>
        </pc:sldMkLst>
        <pc:spChg chg="mod">
          <ac:chgData name="Raluca Braescu" userId="16a38a3cf5d69e92" providerId="LiveId" clId="{10FF3A10-E434-407F-9FB6-4607CAD8B2DE}" dt="2025-02-10T18:35:28.341" v="1193" actId="122"/>
          <ac:spMkLst>
            <pc:docMk/>
            <pc:sldMk cId="1236865140" sldId="258"/>
            <ac:spMk id="2" creationId="{5E01916A-C3C4-DF9E-13F2-78773300022F}"/>
          </ac:spMkLst>
        </pc:spChg>
        <pc:spChg chg="mod">
          <ac:chgData name="Raluca Braescu" userId="16a38a3cf5d69e92" providerId="LiveId" clId="{10FF3A10-E434-407F-9FB6-4607CAD8B2DE}" dt="2025-02-10T17:30:19.586" v="198" actId="20577"/>
          <ac:spMkLst>
            <pc:docMk/>
            <pc:sldMk cId="1236865140" sldId="258"/>
            <ac:spMk id="3" creationId="{18CE23F0-2B6D-84F7-4A3F-3D0911B9886D}"/>
          </ac:spMkLst>
        </pc:spChg>
      </pc:sldChg>
      <pc:sldChg chg="new del">
        <pc:chgData name="Raluca Braescu" userId="16a38a3cf5d69e92" providerId="LiveId" clId="{10FF3A10-E434-407F-9FB6-4607CAD8B2DE}" dt="2025-02-10T17:22:20.330" v="24" actId="680"/>
        <pc:sldMkLst>
          <pc:docMk/>
          <pc:sldMk cId="167551024" sldId="259"/>
        </pc:sldMkLst>
      </pc:sldChg>
      <pc:sldChg chg="modSp new mod">
        <pc:chgData name="Raluca Braescu" userId="16a38a3cf5d69e92" providerId="LiveId" clId="{10FF3A10-E434-407F-9FB6-4607CAD8B2DE}" dt="2025-02-10T18:36:30.256" v="1198" actId="20577"/>
        <pc:sldMkLst>
          <pc:docMk/>
          <pc:sldMk cId="3317543105" sldId="259"/>
        </pc:sldMkLst>
        <pc:spChg chg="mod">
          <ac:chgData name="Raluca Braescu" userId="16a38a3cf5d69e92" providerId="LiveId" clId="{10FF3A10-E434-407F-9FB6-4607CAD8B2DE}" dt="2025-02-10T18:35:57.549" v="1194" actId="122"/>
          <ac:spMkLst>
            <pc:docMk/>
            <pc:sldMk cId="3317543105" sldId="259"/>
            <ac:spMk id="2" creationId="{BC9EE592-1D7B-EE08-9302-7BB13D08D259}"/>
          </ac:spMkLst>
        </pc:spChg>
        <pc:spChg chg="mod">
          <ac:chgData name="Raluca Braescu" userId="16a38a3cf5d69e92" providerId="LiveId" clId="{10FF3A10-E434-407F-9FB6-4607CAD8B2DE}" dt="2025-02-10T18:36:30.256" v="1198" actId="20577"/>
          <ac:spMkLst>
            <pc:docMk/>
            <pc:sldMk cId="3317543105" sldId="259"/>
            <ac:spMk id="3" creationId="{BEDDE209-908C-3890-0F98-F034B6B1D80B}"/>
          </ac:spMkLst>
        </pc:spChg>
      </pc:sldChg>
      <pc:sldChg chg="new del">
        <pc:chgData name="Raluca Braescu" userId="16a38a3cf5d69e92" providerId="LiveId" clId="{10FF3A10-E434-407F-9FB6-4607CAD8B2DE}" dt="2025-02-10T17:22:20.299" v="23" actId="680"/>
        <pc:sldMkLst>
          <pc:docMk/>
          <pc:sldMk cId="436439070" sldId="260"/>
        </pc:sldMkLst>
      </pc:sldChg>
      <pc:sldChg chg="modSp new mod">
        <pc:chgData name="Raluca Braescu" userId="16a38a3cf5d69e92" providerId="LiveId" clId="{10FF3A10-E434-407F-9FB6-4607CAD8B2DE}" dt="2025-02-10T18:36:51.697" v="1200" actId="122"/>
        <pc:sldMkLst>
          <pc:docMk/>
          <pc:sldMk cId="1771119798" sldId="260"/>
        </pc:sldMkLst>
        <pc:spChg chg="mod">
          <ac:chgData name="Raluca Braescu" userId="16a38a3cf5d69e92" providerId="LiveId" clId="{10FF3A10-E434-407F-9FB6-4607CAD8B2DE}" dt="2025-02-10T18:36:51.697" v="1200" actId="122"/>
          <ac:spMkLst>
            <pc:docMk/>
            <pc:sldMk cId="1771119798" sldId="260"/>
            <ac:spMk id="2" creationId="{1B11B235-4D33-ED5D-0A03-3B0FACDFF8E4}"/>
          </ac:spMkLst>
        </pc:spChg>
        <pc:spChg chg="mod">
          <ac:chgData name="Raluca Braescu" userId="16a38a3cf5d69e92" providerId="LiveId" clId="{10FF3A10-E434-407F-9FB6-4607CAD8B2DE}" dt="2025-02-10T18:36:45.486" v="1199" actId="113"/>
          <ac:spMkLst>
            <pc:docMk/>
            <pc:sldMk cId="1771119798" sldId="260"/>
            <ac:spMk id="3" creationId="{9A639599-752B-7269-9228-D845318F5999}"/>
          </ac:spMkLst>
        </pc:spChg>
      </pc:sldChg>
      <pc:sldChg chg="new del">
        <pc:chgData name="Raluca Braescu" userId="16a38a3cf5d69e92" providerId="LiveId" clId="{10FF3A10-E434-407F-9FB6-4607CAD8B2DE}" dt="2025-02-10T17:22:20.299" v="22" actId="680"/>
        <pc:sldMkLst>
          <pc:docMk/>
          <pc:sldMk cId="2630233181" sldId="261"/>
        </pc:sldMkLst>
      </pc:sldChg>
      <pc:sldChg chg="modSp new mod">
        <pc:chgData name="Raluca Braescu" userId="16a38a3cf5d69e92" providerId="LiveId" clId="{10FF3A10-E434-407F-9FB6-4607CAD8B2DE}" dt="2025-02-10T18:37:12.511" v="1203" actId="113"/>
        <pc:sldMkLst>
          <pc:docMk/>
          <pc:sldMk cId="4241132398" sldId="261"/>
        </pc:sldMkLst>
        <pc:spChg chg="mod">
          <ac:chgData name="Raluca Braescu" userId="16a38a3cf5d69e92" providerId="LiveId" clId="{10FF3A10-E434-407F-9FB6-4607CAD8B2DE}" dt="2025-02-10T18:37:06.275" v="1201" actId="122"/>
          <ac:spMkLst>
            <pc:docMk/>
            <pc:sldMk cId="4241132398" sldId="261"/>
            <ac:spMk id="2" creationId="{7F81C7D8-100B-93EC-BB12-55A73CB32AC6}"/>
          </ac:spMkLst>
        </pc:spChg>
        <pc:spChg chg="mod">
          <ac:chgData name="Raluca Braescu" userId="16a38a3cf5d69e92" providerId="LiveId" clId="{10FF3A10-E434-407F-9FB6-4607CAD8B2DE}" dt="2025-02-10T18:37:12.511" v="1203" actId="113"/>
          <ac:spMkLst>
            <pc:docMk/>
            <pc:sldMk cId="4241132398" sldId="261"/>
            <ac:spMk id="3" creationId="{9088E8A2-1C43-6823-67D6-327890B33669}"/>
          </ac:spMkLst>
        </pc:spChg>
      </pc:sldChg>
      <pc:sldChg chg="modSp new mod">
        <pc:chgData name="Raluca Braescu" userId="16a38a3cf5d69e92" providerId="LiveId" clId="{10FF3A10-E434-407F-9FB6-4607CAD8B2DE}" dt="2025-02-10T18:38:12.577" v="1211" actId="255"/>
        <pc:sldMkLst>
          <pc:docMk/>
          <pc:sldMk cId="1888047393" sldId="262"/>
        </pc:sldMkLst>
        <pc:spChg chg="mod">
          <ac:chgData name="Raluca Braescu" userId="16a38a3cf5d69e92" providerId="LiveId" clId="{10FF3A10-E434-407F-9FB6-4607CAD8B2DE}" dt="2025-02-10T17:40:21.727" v="353"/>
          <ac:spMkLst>
            <pc:docMk/>
            <pc:sldMk cId="1888047393" sldId="262"/>
            <ac:spMk id="2" creationId="{637A9EBA-66B6-B359-2BBA-0DABCE4BA3D4}"/>
          </ac:spMkLst>
        </pc:spChg>
        <pc:spChg chg="mod">
          <ac:chgData name="Raluca Braescu" userId="16a38a3cf5d69e92" providerId="LiveId" clId="{10FF3A10-E434-407F-9FB6-4607CAD8B2DE}" dt="2025-02-10T18:38:12.577" v="1211" actId="255"/>
          <ac:spMkLst>
            <pc:docMk/>
            <pc:sldMk cId="1888047393" sldId="262"/>
            <ac:spMk id="3" creationId="{B2FED387-7ACC-917E-8501-DA473C3D7670}"/>
          </ac:spMkLst>
        </pc:spChg>
      </pc:sldChg>
      <pc:sldChg chg="new del">
        <pc:chgData name="Raluca Braescu" userId="16a38a3cf5d69e92" providerId="LiveId" clId="{10FF3A10-E434-407F-9FB6-4607CAD8B2DE}" dt="2025-02-10T17:22:20.283" v="21" actId="680"/>
        <pc:sldMkLst>
          <pc:docMk/>
          <pc:sldMk cId="2119864259" sldId="262"/>
        </pc:sldMkLst>
      </pc:sldChg>
      <pc:sldChg chg="modSp new mod">
        <pc:chgData name="Raluca Braescu" userId="16a38a3cf5d69e92" providerId="LiveId" clId="{10FF3A10-E434-407F-9FB6-4607CAD8B2DE}" dt="2025-02-10T18:39:07.920" v="1220" actId="255"/>
        <pc:sldMkLst>
          <pc:docMk/>
          <pc:sldMk cId="898024843" sldId="263"/>
        </pc:sldMkLst>
        <pc:spChg chg="mod">
          <ac:chgData name="Raluca Braescu" userId="16a38a3cf5d69e92" providerId="LiveId" clId="{10FF3A10-E434-407F-9FB6-4607CAD8B2DE}" dt="2025-02-10T18:38:22.246" v="1212" actId="122"/>
          <ac:spMkLst>
            <pc:docMk/>
            <pc:sldMk cId="898024843" sldId="263"/>
            <ac:spMk id="2" creationId="{EDBDE03D-9DCB-098D-489A-E4C327FE7B48}"/>
          </ac:spMkLst>
        </pc:spChg>
        <pc:spChg chg="mod">
          <ac:chgData name="Raluca Braescu" userId="16a38a3cf5d69e92" providerId="LiveId" clId="{10FF3A10-E434-407F-9FB6-4607CAD8B2DE}" dt="2025-02-10T18:39:07.920" v="1220" actId="255"/>
          <ac:spMkLst>
            <pc:docMk/>
            <pc:sldMk cId="898024843" sldId="263"/>
            <ac:spMk id="3" creationId="{2323B2F7-FAEB-0E32-BA94-B8761B6A26DC}"/>
          </ac:spMkLst>
        </pc:spChg>
      </pc:sldChg>
      <pc:sldChg chg="new del">
        <pc:chgData name="Raluca Braescu" userId="16a38a3cf5d69e92" providerId="LiveId" clId="{10FF3A10-E434-407F-9FB6-4607CAD8B2DE}" dt="2025-02-10T17:22:20.267" v="20" actId="680"/>
        <pc:sldMkLst>
          <pc:docMk/>
          <pc:sldMk cId="1601967959" sldId="263"/>
        </pc:sldMkLst>
      </pc:sldChg>
      <pc:sldChg chg="modSp new mod">
        <pc:chgData name="Raluca Braescu" userId="16a38a3cf5d69e92" providerId="LiveId" clId="{10FF3A10-E434-407F-9FB6-4607CAD8B2DE}" dt="2025-02-10T18:39:24.650" v="1222" actId="113"/>
        <pc:sldMkLst>
          <pc:docMk/>
          <pc:sldMk cId="1466077758" sldId="264"/>
        </pc:sldMkLst>
        <pc:spChg chg="mod">
          <ac:chgData name="Raluca Braescu" userId="16a38a3cf5d69e92" providerId="LiveId" clId="{10FF3A10-E434-407F-9FB6-4607CAD8B2DE}" dt="2025-02-10T18:39:19.923" v="1221" actId="122"/>
          <ac:spMkLst>
            <pc:docMk/>
            <pc:sldMk cId="1466077758" sldId="264"/>
            <ac:spMk id="2" creationId="{8D7238EE-CE13-A7DA-8641-E30E9462C58A}"/>
          </ac:spMkLst>
        </pc:spChg>
        <pc:spChg chg="mod">
          <ac:chgData name="Raluca Braescu" userId="16a38a3cf5d69e92" providerId="LiveId" clId="{10FF3A10-E434-407F-9FB6-4607CAD8B2DE}" dt="2025-02-10T18:39:24.650" v="1222" actId="113"/>
          <ac:spMkLst>
            <pc:docMk/>
            <pc:sldMk cId="1466077758" sldId="264"/>
            <ac:spMk id="3" creationId="{1587A991-0E51-6924-9234-BEB5A52BE0FC}"/>
          </ac:spMkLst>
        </pc:spChg>
      </pc:sldChg>
      <pc:sldChg chg="new del">
        <pc:chgData name="Raluca Braescu" userId="16a38a3cf5d69e92" providerId="LiveId" clId="{10FF3A10-E434-407F-9FB6-4607CAD8B2DE}" dt="2025-02-10T17:22:20.267" v="19" actId="680"/>
        <pc:sldMkLst>
          <pc:docMk/>
          <pc:sldMk cId="3293895387" sldId="264"/>
        </pc:sldMkLst>
      </pc:sldChg>
      <pc:sldChg chg="new del">
        <pc:chgData name="Raluca Braescu" userId="16a38a3cf5d69e92" providerId="LiveId" clId="{10FF3A10-E434-407F-9FB6-4607CAD8B2DE}" dt="2025-02-10T17:22:20.252" v="18" actId="680"/>
        <pc:sldMkLst>
          <pc:docMk/>
          <pc:sldMk cId="4033127935" sldId="265"/>
        </pc:sldMkLst>
      </pc:sldChg>
      <pc:sldChg chg="modSp new mod">
        <pc:chgData name="Raluca Braescu" userId="16a38a3cf5d69e92" providerId="LiveId" clId="{10FF3A10-E434-407F-9FB6-4607CAD8B2DE}" dt="2025-02-10T19:30:25.772" v="1291" actId="20577"/>
        <pc:sldMkLst>
          <pc:docMk/>
          <pc:sldMk cId="4069093843" sldId="265"/>
        </pc:sldMkLst>
        <pc:spChg chg="mod">
          <ac:chgData name="Raluca Braescu" userId="16a38a3cf5d69e92" providerId="LiveId" clId="{10FF3A10-E434-407F-9FB6-4607CAD8B2DE}" dt="2025-02-10T18:39:43.620" v="1223" actId="122"/>
          <ac:spMkLst>
            <pc:docMk/>
            <pc:sldMk cId="4069093843" sldId="265"/>
            <ac:spMk id="2" creationId="{3D76B257-2BEA-7398-E073-6CE054C0B397}"/>
          </ac:spMkLst>
        </pc:spChg>
        <pc:spChg chg="mod">
          <ac:chgData name="Raluca Braescu" userId="16a38a3cf5d69e92" providerId="LiveId" clId="{10FF3A10-E434-407F-9FB6-4607CAD8B2DE}" dt="2025-02-10T19:30:25.772" v="1291" actId="20577"/>
          <ac:spMkLst>
            <pc:docMk/>
            <pc:sldMk cId="4069093843" sldId="265"/>
            <ac:spMk id="3" creationId="{8AA3220B-B3EC-0844-E2C1-82F875F4924D}"/>
          </ac:spMkLst>
        </pc:spChg>
      </pc:sldChg>
      <pc:sldChg chg="modSp new mod">
        <pc:chgData name="Raluca Braescu" userId="16a38a3cf5d69e92" providerId="LiveId" clId="{10FF3A10-E434-407F-9FB6-4607CAD8B2DE}" dt="2025-02-10T18:40:12.584" v="1229" actId="6549"/>
        <pc:sldMkLst>
          <pc:docMk/>
          <pc:sldMk cId="2045834890" sldId="266"/>
        </pc:sldMkLst>
        <pc:spChg chg="mod">
          <ac:chgData name="Raluca Braescu" userId="16a38a3cf5d69e92" providerId="LiveId" clId="{10FF3A10-E434-407F-9FB6-4607CAD8B2DE}" dt="2025-02-10T17:55:55.937" v="563" actId="6549"/>
          <ac:spMkLst>
            <pc:docMk/>
            <pc:sldMk cId="2045834890" sldId="266"/>
            <ac:spMk id="2" creationId="{29C94A25-B0C4-72A9-3570-DD925382101F}"/>
          </ac:spMkLst>
        </pc:spChg>
        <pc:spChg chg="mod">
          <ac:chgData name="Raluca Braescu" userId="16a38a3cf5d69e92" providerId="LiveId" clId="{10FF3A10-E434-407F-9FB6-4607CAD8B2DE}" dt="2025-02-10T18:40:12.584" v="1229" actId="6549"/>
          <ac:spMkLst>
            <pc:docMk/>
            <pc:sldMk cId="2045834890" sldId="266"/>
            <ac:spMk id="3" creationId="{959D1300-54F0-4268-D6C3-9AEC56F9009E}"/>
          </ac:spMkLst>
        </pc:spChg>
      </pc:sldChg>
      <pc:sldChg chg="modSp new mod">
        <pc:chgData name="Raluca Braescu" userId="16a38a3cf5d69e92" providerId="LiveId" clId="{10FF3A10-E434-407F-9FB6-4607CAD8B2DE}" dt="2025-02-10T18:40:35.435" v="1234" actId="6549"/>
        <pc:sldMkLst>
          <pc:docMk/>
          <pc:sldMk cId="1443418122" sldId="267"/>
        </pc:sldMkLst>
        <pc:spChg chg="mod">
          <ac:chgData name="Raluca Braescu" userId="16a38a3cf5d69e92" providerId="LiveId" clId="{10FF3A10-E434-407F-9FB6-4607CAD8B2DE}" dt="2025-02-10T17:56:14.921" v="565" actId="122"/>
          <ac:spMkLst>
            <pc:docMk/>
            <pc:sldMk cId="1443418122" sldId="267"/>
            <ac:spMk id="2" creationId="{FE3DA322-69F1-1A43-DAB0-124985AAD621}"/>
          </ac:spMkLst>
        </pc:spChg>
        <pc:spChg chg="mod">
          <ac:chgData name="Raluca Braescu" userId="16a38a3cf5d69e92" providerId="LiveId" clId="{10FF3A10-E434-407F-9FB6-4607CAD8B2DE}" dt="2025-02-10T18:40:35.435" v="1234" actId="6549"/>
          <ac:spMkLst>
            <pc:docMk/>
            <pc:sldMk cId="1443418122" sldId="267"/>
            <ac:spMk id="3" creationId="{B6DF7BCC-B917-E37E-E992-F85F547631B2}"/>
          </ac:spMkLst>
        </pc:spChg>
      </pc:sldChg>
      <pc:sldChg chg="modSp new mod">
        <pc:chgData name="Raluca Braescu" userId="16a38a3cf5d69e92" providerId="LiveId" clId="{10FF3A10-E434-407F-9FB6-4607CAD8B2DE}" dt="2025-02-10T18:01:18.385" v="693" actId="122"/>
        <pc:sldMkLst>
          <pc:docMk/>
          <pc:sldMk cId="329517509" sldId="268"/>
        </pc:sldMkLst>
        <pc:spChg chg="mod">
          <ac:chgData name="Raluca Braescu" userId="16a38a3cf5d69e92" providerId="LiveId" clId="{10FF3A10-E434-407F-9FB6-4607CAD8B2DE}" dt="2025-02-10T18:01:18.385" v="693" actId="122"/>
          <ac:spMkLst>
            <pc:docMk/>
            <pc:sldMk cId="329517509" sldId="268"/>
            <ac:spMk id="2" creationId="{76F58BA0-1660-EB90-96DB-5FA507D908D0}"/>
          </ac:spMkLst>
        </pc:spChg>
        <pc:spChg chg="mod">
          <ac:chgData name="Raluca Braescu" userId="16a38a3cf5d69e92" providerId="LiveId" clId="{10FF3A10-E434-407F-9FB6-4607CAD8B2DE}" dt="2025-02-10T18:00:56.126" v="691" actId="27636"/>
          <ac:spMkLst>
            <pc:docMk/>
            <pc:sldMk cId="329517509" sldId="268"/>
            <ac:spMk id="3" creationId="{5329C307-12BB-3517-B285-FD28BC6B57E1}"/>
          </ac:spMkLst>
        </pc:spChg>
      </pc:sldChg>
      <pc:sldChg chg="modSp new mod">
        <pc:chgData name="Raluca Braescu" userId="16a38a3cf5d69e92" providerId="LiveId" clId="{10FF3A10-E434-407F-9FB6-4607CAD8B2DE}" dt="2025-02-10T18:08:17.989" v="804" actId="14100"/>
        <pc:sldMkLst>
          <pc:docMk/>
          <pc:sldMk cId="3454605632" sldId="269"/>
        </pc:sldMkLst>
        <pc:spChg chg="mod">
          <ac:chgData name="Raluca Braescu" userId="16a38a3cf5d69e92" providerId="LiveId" clId="{10FF3A10-E434-407F-9FB6-4607CAD8B2DE}" dt="2025-02-10T18:01:34.654" v="711" actId="20577"/>
          <ac:spMkLst>
            <pc:docMk/>
            <pc:sldMk cId="3454605632" sldId="269"/>
            <ac:spMk id="2" creationId="{BE05B555-B677-D237-4A41-F2557A8B284E}"/>
          </ac:spMkLst>
        </pc:spChg>
        <pc:spChg chg="mod">
          <ac:chgData name="Raluca Braescu" userId="16a38a3cf5d69e92" providerId="LiveId" clId="{10FF3A10-E434-407F-9FB6-4607CAD8B2DE}" dt="2025-02-10T18:08:17.989" v="804" actId="14100"/>
          <ac:spMkLst>
            <pc:docMk/>
            <pc:sldMk cId="3454605632" sldId="269"/>
            <ac:spMk id="3" creationId="{E0D86FBC-66D0-961C-E14F-6E27C623AFDD}"/>
          </ac:spMkLst>
        </pc:spChg>
      </pc:sldChg>
      <pc:sldChg chg="modSp new mod">
        <pc:chgData name="Raluca Braescu" userId="16a38a3cf5d69e92" providerId="LiveId" clId="{10FF3A10-E434-407F-9FB6-4607CAD8B2DE}" dt="2025-02-10T18:41:07.533" v="1235" actId="20577"/>
        <pc:sldMkLst>
          <pc:docMk/>
          <pc:sldMk cId="559756721" sldId="270"/>
        </pc:sldMkLst>
        <pc:spChg chg="mod">
          <ac:chgData name="Raluca Braescu" userId="16a38a3cf5d69e92" providerId="LiveId" clId="{10FF3A10-E434-407F-9FB6-4607CAD8B2DE}" dt="2025-02-10T18:08:45.219" v="807" actId="122"/>
          <ac:spMkLst>
            <pc:docMk/>
            <pc:sldMk cId="559756721" sldId="270"/>
            <ac:spMk id="2" creationId="{9D5EA661-1BD5-0FC0-555F-8B8750FBAD29}"/>
          </ac:spMkLst>
        </pc:spChg>
        <pc:spChg chg="mod">
          <ac:chgData name="Raluca Braescu" userId="16a38a3cf5d69e92" providerId="LiveId" clId="{10FF3A10-E434-407F-9FB6-4607CAD8B2DE}" dt="2025-02-10T18:41:07.533" v="1235" actId="20577"/>
          <ac:spMkLst>
            <pc:docMk/>
            <pc:sldMk cId="559756721" sldId="270"/>
            <ac:spMk id="3" creationId="{BAB18B5F-EACF-28C2-4B54-A7D96B08D554}"/>
          </ac:spMkLst>
        </pc:spChg>
      </pc:sldChg>
      <pc:sldChg chg="modSp new mod">
        <pc:chgData name="Raluca Braescu" userId="16a38a3cf5d69e92" providerId="LiveId" clId="{10FF3A10-E434-407F-9FB6-4607CAD8B2DE}" dt="2025-02-10T18:13:09.947" v="888" actId="20577"/>
        <pc:sldMkLst>
          <pc:docMk/>
          <pc:sldMk cId="2780207817" sldId="271"/>
        </pc:sldMkLst>
        <pc:spChg chg="mod">
          <ac:chgData name="Raluca Braescu" userId="16a38a3cf5d69e92" providerId="LiveId" clId="{10FF3A10-E434-407F-9FB6-4607CAD8B2DE}" dt="2025-02-10T18:11:36.457" v="866"/>
          <ac:spMkLst>
            <pc:docMk/>
            <pc:sldMk cId="2780207817" sldId="271"/>
            <ac:spMk id="2" creationId="{2C999FDE-9C8A-6756-644A-9A2A9D96C1EB}"/>
          </ac:spMkLst>
        </pc:spChg>
        <pc:spChg chg="mod">
          <ac:chgData name="Raluca Braescu" userId="16a38a3cf5d69e92" providerId="LiveId" clId="{10FF3A10-E434-407F-9FB6-4607CAD8B2DE}" dt="2025-02-10T18:13:09.947" v="888" actId="20577"/>
          <ac:spMkLst>
            <pc:docMk/>
            <pc:sldMk cId="2780207817" sldId="271"/>
            <ac:spMk id="3" creationId="{F621F7E0-B423-B2A5-E6EC-40A7B3EB075A}"/>
          </ac:spMkLst>
        </pc:spChg>
      </pc:sldChg>
      <pc:sldChg chg="modSp new mod">
        <pc:chgData name="Raluca Braescu" userId="16a38a3cf5d69e92" providerId="LiveId" clId="{10FF3A10-E434-407F-9FB6-4607CAD8B2DE}" dt="2025-02-10T18:14:56.523" v="923" actId="20577"/>
        <pc:sldMkLst>
          <pc:docMk/>
          <pc:sldMk cId="484358396" sldId="272"/>
        </pc:sldMkLst>
        <pc:spChg chg="mod">
          <ac:chgData name="Raluca Braescu" userId="16a38a3cf5d69e92" providerId="LiveId" clId="{10FF3A10-E434-407F-9FB6-4607CAD8B2DE}" dt="2025-02-10T18:13:27.631" v="891" actId="122"/>
          <ac:spMkLst>
            <pc:docMk/>
            <pc:sldMk cId="484358396" sldId="272"/>
            <ac:spMk id="2" creationId="{5AE65B43-90F4-34E8-1C91-187E218DC1CC}"/>
          </ac:spMkLst>
        </pc:spChg>
        <pc:spChg chg="mod">
          <ac:chgData name="Raluca Braescu" userId="16a38a3cf5d69e92" providerId="LiveId" clId="{10FF3A10-E434-407F-9FB6-4607CAD8B2DE}" dt="2025-02-10T18:14:56.523" v="923" actId="20577"/>
          <ac:spMkLst>
            <pc:docMk/>
            <pc:sldMk cId="484358396" sldId="272"/>
            <ac:spMk id="3" creationId="{FA939E5B-93B7-12FD-9978-6720AC45BA6B}"/>
          </ac:spMkLst>
        </pc:spChg>
      </pc:sldChg>
      <pc:sldChg chg="modSp new mod">
        <pc:chgData name="Raluca Braescu" userId="16a38a3cf5d69e92" providerId="LiveId" clId="{10FF3A10-E434-407F-9FB6-4607CAD8B2DE}" dt="2025-02-10T18:16:23.068" v="945" actId="27636"/>
        <pc:sldMkLst>
          <pc:docMk/>
          <pc:sldMk cId="4208188546" sldId="273"/>
        </pc:sldMkLst>
        <pc:spChg chg="mod">
          <ac:chgData name="Raluca Braescu" userId="16a38a3cf5d69e92" providerId="LiveId" clId="{10FF3A10-E434-407F-9FB6-4607CAD8B2DE}" dt="2025-02-10T18:15:18.374" v="926" actId="122"/>
          <ac:spMkLst>
            <pc:docMk/>
            <pc:sldMk cId="4208188546" sldId="273"/>
            <ac:spMk id="2" creationId="{C4F46F56-4457-AC3D-2639-67E48D6C6589}"/>
          </ac:spMkLst>
        </pc:spChg>
        <pc:spChg chg="mod">
          <ac:chgData name="Raluca Braescu" userId="16a38a3cf5d69e92" providerId="LiveId" clId="{10FF3A10-E434-407F-9FB6-4607CAD8B2DE}" dt="2025-02-10T18:16:23.068" v="945" actId="27636"/>
          <ac:spMkLst>
            <pc:docMk/>
            <pc:sldMk cId="4208188546" sldId="273"/>
            <ac:spMk id="3" creationId="{95626CD5-C975-7D5E-50C7-4E5A7AB49ACF}"/>
          </ac:spMkLst>
        </pc:spChg>
      </pc:sldChg>
      <pc:sldChg chg="modSp new mod">
        <pc:chgData name="Raluca Braescu" userId="16a38a3cf5d69e92" providerId="LiveId" clId="{10FF3A10-E434-407F-9FB6-4607CAD8B2DE}" dt="2025-02-10T18:18:57.378" v="967" actId="20577"/>
        <pc:sldMkLst>
          <pc:docMk/>
          <pc:sldMk cId="2916327259" sldId="274"/>
        </pc:sldMkLst>
        <pc:spChg chg="mod">
          <ac:chgData name="Raluca Braescu" userId="16a38a3cf5d69e92" providerId="LiveId" clId="{10FF3A10-E434-407F-9FB6-4607CAD8B2DE}" dt="2025-02-10T18:17:32.307" v="948" actId="122"/>
          <ac:spMkLst>
            <pc:docMk/>
            <pc:sldMk cId="2916327259" sldId="274"/>
            <ac:spMk id="2" creationId="{C6574F57-5877-293A-83A6-9CE53B4A95D6}"/>
          </ac:spMkLst>
        </pc:spChg>
        <pc:spChg chg="mod">
          <ac:chgData name="Raluca Braescu" userId="16a38a3cf5d69e92" providerId="LiveId" clId="{10FF3A10-E434-407F-9FB6-4607CAD8B2DE}" dt="2025-02-10T18:18:57.378" v="967" actId="20577"/>
          <ac:spMkLst>
            <pc:docMk/>
            <pc:sldMk cId="2916327259" sldId="274"/>
            <ac:spMk id="3" creationId="{3908160C-4395-1809-9FBD-FFAE0215C140}"/>
          </ac:spMkLst>
        </pc:spChg>
      </pc:sldChg>
      <pc:sldChg chg="addSp delSp modSp new mod">
        <pc:chgData name="Raluca Braescu" userId="16a38a3cf5d69e92" providerId="LiveId" clId="{10FF3A10-E434-407F-9FB6-4607CAD8B2DE}" dt="2025-02-10T18:22:51.128" v="1004" actId="14100"/>
        <pc:sldMkLst>
          <pc:docMk/>
          <pc:sldMk cId="1949209291" sldId="275"/>
        </pc:sldMkLst>
        <pc:spChg chg="mod">
          <ac:chgData name="Raluca Braescu" userId="16a38a3cf5d69e92" providerId="LiveId" clId="{10FF3A10-E434-407F-9FB6-4607CAD8B2DE}" dt="2025-02-10T18:19:58.614" v="973" actId="122"/>
          <ac:spMkLst>
            <pc:docMk/>
            <pc:sldMk cId="1949209291" sldId="275"/>
            <ac:spMk id="2" creationId="{B814868D-AC4F-4D52-88D2-9FD5F76214D0}"/>
          </ac:spMkLst>
        </pc:spChg>
        <pc:spChg chg="add del">
          <ac:chgData name="Raluca Braescu" userId="16a38a3cf5d69e92" providerId="LiveId" clId="{10FF3A10-E434-407F-9FB6-4607CAD8B2DE}" dt="2025-02-10T18:22:15.481" v="998"/>
          <ac:spMkLst>
            <pc:docMk/>
            <pc:sldMk cId="1949209291" sldId="275"/>
            <ac:spMk id="3" creationId="{92BE7431-C7AE-0C42-EA6F-D74E2D335010}"/>
          </ac:spMkLst>
        </pc:spChg>
        <pc:spChg chg="add">
          <ac:chgData name="Raluca Braescu" userId="16a38a3cf5d69e92" providerId="LiveId" clId="{10FF3A10-E434-407F-9FB6-4607CAD8B2DE}" dt="2025-02-10T18:20:40.981" v="974"/>
          <ac:spMkLst>
            <pc:docMk/>
            <pc:sldMk cId="1949209291" sldId="275"/>
            <ac:spMk id="5" creationId="{D617AE11-ED48-631E-8259-D0E3E80C43EC}"/>
          </ac:spMkLst>
        </pc:spChg>
        <pc:spChg chg="add">
          <ac:chgData name="Raluca Braescu" userId="16a38a3cf5d69e92" providerId="LiveId" clId="{10FF3A10-E434-407F-9FB6-4607CAD8B2DE}" dt="2025-02-10T18:20:55.225" v="976"/>
          <ac:spMkLst>
            <pc:docMk/>
            <pc:sldMk cId="1949209291" sldId="275"/>
            <ac:spMk id="7" creationId="{E8229755-B05C-BE14-9805-DDE676EFCFAF}"/>
          </ac:spMkLst>
        </pc:spChg>
        <pc:spChg chg="add mod">
          <ac:chgData name="Raluca Braescu" userId="16a38a3cf5d69e92" providerId="LiveId" clId="{10FF3A10-E434-407F-9FB6-4607CAD8B2DE}" dt="2025-02-10T18:21:10.428" v="980" actId="14100"/>
          <ac:spMkLst>
            <pc:docMk/>
            <pc:sldMk cId="1949209291" sldId="275"/>
            <ac:spMk id="9" creationId="{0DA62C10-4DC2-1414-033C-7A34DCC6F866}"/>
          </ac:spMkLst>
        </pc:spChg>
        <pc:spChg chg="add mod">
          <ac:chgData name="Raluca Braescu" userId="16a38a3cf5d69e92" providerId="LiveId" clId="{10FF3A10-E434-407F-9FB6-4607CAD8B2DE}" dt="2025-02-10T18:22:07.597" v="995" actId="14100"/>
          <ac:spMkLst>
            <pc:docMk/>
            <pc:sldMk cId="1949209291" sldId="275"/>
            <ac:spMk id="12" creationId="{A3C8B369-C13A-E41C-8F49-05BF261B6C5E}"/>
          </ac:spMkLst>
        </pc:spChg>
        <pc:graphicFrameChg chg="add mod">
          <ac:chgData name="Raluca Braescu" userId="16a38a3cf5d69e92" providerId="LiveId" clId="{10FF3A10-E434-407F-9FB6-4607CAD8B2DE}" dt="2025-02-10T18:20:45.758" v="975"/>
          <ac:graphicFrameMkLst>
            <pc:docMk/>
            <pc:sldMk cId="1949209291" sldId="275"/>
            <ac:graphicFrameMk id="4" creationId="{105500D4-9588-8B26-8121-DE637F35AA43}"/>
          </ac:graphicFrameMkLst>
        </pc:graphicFrameChg>
        <pc:graphicFrameChg chg="add mod">
          <ac:chgData name="Raluca Braescu" userId="16a38a3cf5d69e92" providerId="LiveId" clId="{10FF3A10-E434-407F-9FB6-4607CAD8B2DE}" dt="2025-02-10T18:20:58.014" v="977"/>
          <ac:graphicFrameMkLst>
            <pc:docMk/>
            <pc:sldMk cId="1949209291" sldId="275"/>
            <ac:graphicFrameMk id="6" creationId="{FBF1775B-E597-7ABA-E7EE-2D5372300F8B}"/>
          </ac:graphicFrameMkLst>
        </pc:graphicFrameChg>
        <pc:graphicFrameChg chg="add mod">
          <ac:chgData name="Raluca Braescu" userId="16a38a3cf5d69e92" providerId="LiveId" clId="{10FF3A10-E434-407F-9FB6-4607CAD8B2DE}" dt="2025-02-10T18:21:11.256" v="981"/>
          <ac:graphicFrameMkLst>
            <pc:docMk/>
            <pc:sldMk cId="1949209291" sldId="275"/>
            <ac:graphicFrameMk id="8" creationId="{8A555857-9B71-274F-6DB6-20CAD94C12CA}"/>
          </ac:graphicFrameMkLst>
        </pc:graphicFrameChg>
        <pc:graphicFrameChg chg="add mod">
          <ac:chgData name="Raluca Braescu" userId="16a38a3cf5d69e92" providerId="LiveId" clId="{10FF3A10-E434-407F-9FB6-4607CAD8B2DE}" dt="2025-02-10T18:22:09.118" v="997"/>
          <ac:graphicFrameMkLst>
            <pc:docMk/>
            <pc:sldMk cId="1949209291" sldId="275"/>
            <ac:graphicFrameMk id="11" creationId="{838B7DA0-1DD6-9D76-06CF-C925807F7962}"/>
          </ac:graphicFrameMkLst>
        </pc:graphicFrameChg>
        <pc:picChg chg="add mod">
          <ac:chgData name="Raluca Braescu" userId="16a38a3cf5d69e92" providerId="LiveId" clId="{10FF3A10-E434-407F-9FB6-4607CAD8B2DE}" dt="2025-02-10T18:21:33.451" v="987"/>
          <ac:picMkLst>
            <pc:docMk/>
            <pc:sldMk cId="1949209291" sldId="275"/>
            <ac:picMk id="10" creationId="{8E24C84B-EE25-9F2C-2A01-20F6C52FC8F2}"/>
          </ac:picMkLst>
        </pc:picChg>
        <pc:picChg chg="add mod">
          <ac:chgData name="Raluca Braescu" userId="16a38a3cf5d69e92" providerId="LiveId" clId="{10FF3A10-E434-407F-9FB6-4607CAD8B2DE}" dt="2025-02-10T18:22:51.128" v="1004" actId="14100"/>
          <ac:picMkLst>
            <pc:docMk/>
            <pc:sldMk cId="1949209291" sldId="275"/>
            <ac:picMk id="13" creationId="{E8243521-00DC-7308-936D-AA06989E6205}"/>
          </ac:picMkLst>
        </pc:picChg>
      </pc:sldChg>
      <pc:sldChg chg="modSp new mod">
        <pc:chgData name="Raluca Braescu" userId="16a38a3cf5d69e92" providerId="LiveId" clId="{10FF3A10-E434-407F-9FB6-4607CAD8B2DE}" dt="2025-02-10T18:25:02.320" v="1015" actId="27636"/>
        <pc:sldMkLst>
          <pc:docMk/>
          <pc:sldMk cId="1681299524" sldId="276"/>
        </pc:sldMkLst>
        <pc:spChg chg="mod">
          <ac:chgData name="Raluca Braescu" userId="16a38a3cf5d69e92" providerId="LiveId" clId="{10FF3A10-E434-407F-9FB6-4607CAD8B2DE}" dt="2025-02-10T18:24:34.909" v="1010" actId="122"/>
          <ac:spMkLst>
            <pc:docMk/>
            <pc:sldMk cId="1681299524" sldId="276"/>
            <ac:spMk id="2" creationId="{4606C6BC-8A8F-C86F-49E2-33C2D00BB14D}"/>
          </ac:spMkLst>
        </pc:spChg>
        <pc:spChg chg="mod">
          <ac:chgData name="Raluca Braescu" userId="16a38a3cf5d69e92" providerId="LiveId" clId="{10FF3A10-E434-407F-9FB6-4607CAD8B2DE}" dt="2025-02-10T18:25:02.320" v="1015" actId="27636"/>
          <ac:spMkLst>
            <pc:docMk/>
            <pc:sldMk cId="1681299524" sldId="276"/>
            <ac:spMk id="3" creationId="{AC81D3D3-FDC3-7B55-BDA5-B2B532DB1F7C}"/>
          </ac:spMkLst>
        </pc:spChg>
      </pc:sldChg>
      <pc:sldChg chg="modSp new mod">
        <pc:chgData name="Raluca Braescu" userId="16a38a3cf5d69e92" providerId="LiveId" clId="{10FF3A10-E434-407F-9FB6-4607CAD8B2DE}" dt="2025-02-10T18:25:55.227" v="1023" actId="14100"/>
        <pc:sldMkLst>
          <pc:docMk/>
          <pc:sldMk cId="824382610" sldId="277"/>
        </pc:sldMkLst>
        <pc:spChg chg="mod">
          <ac:chgData name="Raluca Braescu" userId="16a38a3cf5d69e92" providerId="LiveId" clId="{10FF3A10-E434-407F-9FB6-4607CAD8B2DE}" dt="2025-02-10T18:25:20.616" v="1018" actId="122"/>
          <ac:spMkLst>
            <pc:docMk/>
            <pc:sldMk cId="824382610" sldId="277"/>
            <ac:spMk id="2" creationId="{A2A2215B-AD22-A86C-E52D-5E45C401DC4B}"/>
          </ac:spMkLst>
        </pc:spChg>
        <pc:spChg chg="mod">
          <ac:chgData name="Raluca Braescu" userId="16a38a3cf5d69e92" providerId="LiveId" clId="{10FF3A10-E434-407F-9FB6-4607CAD8B2DE}" dt="2025-02-10T18:25:55.227" v="1023" actId="14100"/>
          <ac:spMkLst>
            <pc:docMk/>
            <pc:sldMk cId="824382610" sldId="277"/>
            <ac:spMk id="3" creationId="{8D9E133F-8A2F-2B1C-42E3-93B7DB5B64FC}"/>
          </ac:spMkLst>
        </pc:spChg>
      </pc:sldChg>
      <pc:sldChg chg="modSp new mod">
        <pc:chgData name="Raluca Braescu" userId="16a38a3cf5d69e92" providerId="LiveId" clId="{10FF3A10-E434-407F-9FB6-4607CAD8B2DE}" dt="2025-02-10T18:27:22.310" v="1064" actId="20577"/>
        <pc:sldMkLst>
          <pc:docMk/>
          <pc:sldMk cId="3443126215" sldId="278"/>
        </pc:sldMkLst>
        <pc:spChg chg="mod">
          <ac:chgData name="Raluca Braescu" userId="16a38a3cf5d69e92" providerId="LiveId" clId="{10FF3A10-E434-407F-9FB6-4607CAD8B2DE}" dt="2025-02-10T18:26:20.225" v="1027" actId="122"/>
          <ac:spMkLst>
            <pc:docMk/>
            <pc:sldMk cId="3443126215" sldId="278"/>
            <ac:spMk id="2" creationId="{267BA74E-B686-A4BC-3FC0-056F197D1BEB}"/>
          </ac:spMkLst>
        </pc:spChg>
        <pc:spChg chg="mod">
          <ac:chgData name="Raluca Braescu" userId="16a38a3cf5d69e92" providerId="LiveId" clId="{10FF3A10-E434-407F-9FB6-4607CAD8B2DE}" dt="2025-02-10T18:27:22.310" v="1064" actId="20577"/>
          <ac:spMkLst>
            <pc:docMk/>
            <pc:sldMk cId="3443126215" sldId="278"/>
            <ac:spMk id="3" creationId="{CBFC340C-B77F-556A-BCFF-125440EA4783}"/>
          </ac:spMkLst>
        </pc:spChg>
      </pc:sldChg>
      <pc:sldChg chg="modSp new mod">
        <pc:chgData name="Raluca Braescu" userId="16a38a3cf5d69e92" providerId="LiveId" clId="{10FF3A10-E434-407F-9FB6-4607CAD8B2DE}" dt="2025-02-10T18:28:13.288" v="1074" actId="255"/>
        <pc:sldMkLst>
          <pc:docMk/>
          <pc:sldMk cId="1930370726" sldId="279"/>
        </pc:sldMkLst>
        <pc:spChg chg="mod">
          <ac:chgData name="Raluca Braescu" userId="16a38a3cf5d69e92" providerId="LiveId" clId="{10FF3A10-E434-407F-9FB6-4607CAD8B2DE}" dt="2025-02-10T18:28:01.717" v="1068" actId="255"/>
          <ac:spMkLst>
            <pc:docMk/>
            <pc:sldMk cId="1930370726" sldId="279"/>
            <ac:spMk id="2" creationId="{9441F7F8-4595-EBF9-F1EE-8B8F662B86E7}"/>
          </ac:spMkLst>
        </pc:spChg>
        <pc:spChg chg="mod">
          <ac:chgData name="Raluca Braescu" userId="16a38a3cf5d69e92" providerId="LiveId" clId="{10FF3A10-E434-407F-9FB6-4607CAD8B2DE}" dt="2025-02-10T18:28:13.288" v="1074" actId="255"/>
          <ac:spMkLst>
            <pc:docMk/>
            <pc:sldMk cId="1930370726" sldId="279"/>
            <ac:spMk id="3" creationId="{57379477-987C-B26C-BB75-A125026E7AA8}"/>
          </ac:spMkLst>
        </pc:spChg>
      </pc:sldChg>
      <pc:sldChg chg="modSp new mod">
        <pc:chgData name="Raluca Braescu" userId="16a38a3cf5d69e92" providerId="LiveId" clId="{10FF3A10-E434-407F-9FB6-4607CAD8B2DE}" dt="2025-02-10T18:29:08.433" v="1081" actId="27636"/>
        <pc:sldMkLst>
          <pc:docMk/>
          <pc:sldMk cId="755752962" sldId="280"/>
        </pc:sldMkLst>
        <pc:spChg chg="mod">
          <ac:chgData name="Raluca Braescu" userId="16a38a3cf5d69e92" providerId="LiveId" clId="{10FF3A10-E434-407F-9FB6-4607CAD8B2DE}" dt="2025-02-10T18:28:52.412" v="1079" actId="255"/>
          <ac:spMkLst>
            <pc:docMk/>
            <pc:sldMk cId="755752962" sldId="280"/>
            <ac:spMk id="2" creationId="{D77D6C33-D1C3-62C3-2DF5-A9153A81B19C}"/>
          </ac:spMkLst>
        </pc:spChg>
        <pc:spChg chg="mod">
          <ac:chgData name="Raluca Braescu" userId="16a38a3cf5d69e92" providerId="LiveId" clId="{10FF3A10-E434-407F-9FB6-4607CAD8B2DE}" dt="2025-02-10T18:29:08.433" v="1081" actId="27636"/>
          <ac:spMkLst>
            <pc:docMk/>
            <pc:sldMk cId="755752962" sldId="280"/>
            <ac:spMk id="3" creationId="{6E5B7D42-82B3-A2D2-EBE1-9C76F5FEF836}"/>
          </ac:spMkLst>
        </pc:spChg>
      </pc:sldChg>
      <pc:sldChg chg="modSp new mod">
        <pc:chgData name="Raluca Braescu" userId="16a38a3cf5d69e92" providerId="LiveId" clId="{10FF3A10-E434-407F-9FB6-4607CAD8B2DE}" dt="2025-02-10T18:31:12.635" v="1101"/>
        <pc:sldMkLst>
          <pc:docMk/>
          <pc:sldMk cId="3529458684" sldId="281"/>
        </pc:sldMkLst>
        <pc:spChg chg="mod">
          <ac:chgData name="Raluca Braescu" userId="16a38a3cf5d69e92" providerId="LiveId" clId="{10FF3A10-E434-407F-9FB6-4607CAD8B2DE}" dt="2025-02-10T18:31:12.635" v="1101"/>
          <ac:spMkLst>
            <pc:docMk/>
            <pc:sldMk cId="3529458684" sldId="281"/>
            <ac:spMk id="2" creationId="{EBB61A97-4774-B224-005D-DF9EB34928EC}"/>
          </ac:spMkLst>
        </pc:spChg>
        <pc:spChg chg="mod">
          <ac:chgData name="Raluca Braescu" userId="16a38a3cf5d69e92" providerId="LiveId" clId="{10FF3A10-E434-407F-9FB6-4607CAD8B2DE}" dt="2025-02-10T18:30:49.732" v="1100" actId="14100"/>
          <ac:spMkLst>
            <pc:docMk/>
            <pc:sldMk cId="3529458684" sldId="281"/>
            <ac:spMk id="3" creationId="{7C78B6AE-DEA3-B377-F5CE-6B02511CB275}"/>
          </ac:spMkLst>
        </pc:spChg>
      </pc:sldChg>
      <pc:sldChg chg="addSp delSp modSp new mod">
        <pc:chgData name="Raluca Braescu" userId="16a38a3cf5d69e92" providerId="LiveId" clId="{10FF3A10-E434-407F-9FB6-4607CAD8B2DE}" dt="2025-02-10T18:34:53.674" v="1191" actId="21"/>
        <pc:sldMkLst>
          <pc:docMk/>
          <pc:sldMk cId="3868896104" sldId="282"/>
        </pc:sldMkLst>
        <pc:spChg chg="add del">
          <ac:chgData name="Raluca Braescu" userId="16a38a3cf5d69e92" providerId="LiveId" clId="{10FF3A10-E434-407F-9FB6-4607CAD8B2DE}" dt="2025-02-10T18:34:53.674" v="1191" actId="21"/>
          <ac:spMkLst>
            <pc:docMk/>
            <pc:sldMk cId="3868896104" sldId="282"/>
            <ac:spMk id="2" creationId="{CAA31EC0-BAA7-7C85-E585-FB70D08CEFF8}"/>
          </ac:spMkLst>
        </pc:spChg>
        <pc:spChg chg="mod">
          <ac:chgData name="Raluca Braescu" userId="16a38a3cf5d69e92" providerId="LiveId" clId="{10FF3A10-E434-407F-9FB6-4607CAD8B2DE}" dt="2025-02-10T18:32:34.560" v="1157" actId="255"/>
          <ac:spMkLst>
            <pc:docMk/>
            <pc:sldMk cId="3868896104" sldId="282"/>
            <ac:spMk id="3" creationId="{A59E9D5C-D056-F424-E191-E35FB48EAFD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E2325-120A-FF96-71BD-7725ABEBCC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DA97D7-84FD-9E2C-7469-308A67A42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B2F83-8C81-F1CC-008F-2D957B0D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61F45-2D02-ED25-FF13-D4D13FD4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5369A-542A-8C1A-125C-09B895E67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16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BB32-8A88-8792-B629-261A928CB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8D626-561B-6E99-4CA9-977FBC8C0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32D5D-3894-3A4F-5151-0291CDF52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49952-FA82-505C-B2E8-0E9BF3A5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C10E7-C444-A8AA-C605-113ED8DC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4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DE3A8-1816-8B30-26D0-E599F9FBE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01F37B-C47D-73D8-DF51-75E4ABBBB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76F23-D9C8-A8C0-2847-79DA6DD35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D00C9-F9C2-E228-FD1C-41F672671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93B83-C8E1-9C08-2370-0D018018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037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C94D6-4E49-8816-C4C8-A274E02B5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A5D50-1235-2066-AC37-63022542F7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5F7F5-5525-3468-BB56-642A805C3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BBB82-B42D-CD14-8AB0-B27D8BE2D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070C23-E07F-18AB-2A6D-0C13A0496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2EDEE-37E2-EE8A-4CAE-E1B9D6E4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11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DFB9B-7DE0-6C2F-C074-6FBD25001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C6105-57CD-8E54-8DE5-1F2452D8E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B0E3E-485D-4D58-5484-92E0A0A11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CC64F-E233-26A7-CB75-EB5CB3C81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B9E58F-B693-DBE8-655B-F1E593BAFD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B56DE4-CD58-A3D9-149A-697470B9B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3A65E-504A-131C-389D-A961677A2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CAC08E-9A10-6B0C-2131-1CB6B6424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75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8AA06-2A77-D4ED-F173-5A4389242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883F90-19E7-5C33-AECB-25E7D8F51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BD338-BC5F-B200-B066-E384DD696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FA32BD-CE25-914F-4A2D-4AD9F72D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8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5EED-7017-60FF-2C37-73D0581AC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301BE3-1836-EE61-A70C-568817271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D1B2B-0202-B19E-9E6D-0669346A1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63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DB74C-47FE-A50F-470B-9DA04A323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CEDCB-A7D1-993D-2739-2AB087A19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37B2E-6B9E-24F9-FD5A-C11154E8F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685F1-9222-1841-FB55-3F10E65B3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3DC3C-5003-7DAB-0054-BE4E490DF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B2B91-6AC4-047D-6BBF-E8F3A7D18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159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F7100-CA3D-94C6-60D7-1A90481D9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3A1CE3-8BF9-F576-D6E3-6A0242CAF7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64A68-666C-3859-5585-C66048587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9BBCF0-DA79-968B-192D-6ED30ED41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E4B03F-787F-64F7-2369-A90AA8F94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15F41-C506-B1F0-BAAA-EF6633D4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931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D4D2-F026-F146-45E9-0A9EF8AF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87B37D-B629-EB9D-E37A-705D5A3C7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8F333-4643-8E4B-EA0F-799D849B2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343CD-C8F3-E49F-570D-3B0AC2445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48488-4385-C2C7-66A6-5A3BBE11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88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1AF839-6307-FD36-7A0C-6C14582910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694475-13D8-0354-BF6A-D5631045A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F6092-213E-FFA0-17FB-E9064E2D7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12D7D-E691-5261-FA74-7241FF695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CFA55-BD34-4437-1BC7-57F36C0D4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9775E6-BB05-E26E-50FD-31677C33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903A0-C43B-A0B5-DFF2-B0B5F0677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63B19-B274-6035-3135-465A3A435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0565DD-0AC4-4AA5-95E3-C86B9D00FEAC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E3E51-2ED9-D6D9-7282-5841D999D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05B80-C668-BBB7-D543-3FFD8F432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49152-10DD-4FC8-99A7-CAE0F3CEC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94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alucabraescu@yahoo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E8B91-84A0-60B6-E613-FF2AD9D1E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40228"/>
            <a:ext cx="9144000" cy="3984172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Romance Linguistic Circle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University of Cambridge, February 12, 2025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BAD</a:t>
            </a:r>
            <a:r>
              <a:rPr lang="en-GB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WORDS TURNING INTO POSITIVE INTENSIFIERS. </a:t>
            </a:r>
            <a:b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PATTERNS IN NON-STANDARD PRESENT-DAY ROMANIAN</a:t>
            </a:r>
            <a:b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B4C36-4929-9139-85EC-8868B4833F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Raluca Brăescu</a:t>
            </a:r>
            <a:b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1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Iorgu Iordan –Al. Rosetti</a:t>
            </a:r>
            <a:r>
              <a:rPr lang="it-IT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Institute of Linguistics, Bucharest </a:t>
            </a:r>
            <a:b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of Bucharest</a:t>
            </a:r>
            <a:b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18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ralucabraescu@yahoo.com</a:t>
            </a:r>
            <a:b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23269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E416-4774-69C8-CA64-29D3593B8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INTRODUCTION</a:t>
            </a:r>
            <a:b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71267-20E7-8D91-B2E4-026C81CC4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en-GB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aim</a:t>
            </a:r>
            <a:r>
              <a:rPr lang="en-GB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this research: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en-GB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analyse several Romanian constructions in which words originally having a “bad” meaning come to be used as intensifiers, without the original negative meaning associations;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en-GB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test some ideas about semantic change and the syntax-semantics interface in language change: (a) the intensifier use of words which have a meaning related to negative qualities is systematic and relatively productive in Romanian (at least in certain registers);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en-GB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(b) there is a general semantic concordance between the intensifier and the head to which it attaches (e.g., 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awfully pale</a:t>
            </a:r>
            <a:r>
              <a:rPr lang="en-GB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however, in Romanian, negative meaning words may be juxtaposed as intensifiers to words with a positive connotation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teribil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frumoasă</a:t>
            </a:r>
            <a:r>
              <a:rPr lang="en-GB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‘terribly of beautiful’ = ‘extremely beautiful’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555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1916A-C3C4-DF9E-13F2-787733000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ro-RO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INTRODUCTION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E23F0-2B6D-84F7-4A3F-3D0911B98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buNone/>
            </a:pP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1.2.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structure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this presentation: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briefly present previous research on the topic;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offer a classification of the patterns involving “bad” words, used as intensifiers;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analyse two</a:t>
            </a:r>
            <a:r>
              <a:rPr lang="en-GB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these patterns;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 forth a hypothesis that can explain this type of semantic change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Methodologically –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corpus study for the present-day language (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CoRoLa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https://corola.racai.ro/).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Previous recent research: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Brăescu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R.,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Dragomirescu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A., Nicolae, A.,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Nicula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Paraschiv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I., 2024, “From “unpleasant” words to intensifiers in present-day Romanian”. 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Romanian Studies Today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VIII.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6865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EE592-1D7B-EE08-9302-7BB13D08D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THE STATE OF ART</a:t>
            </a:r>
            <a:b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DE209-908C-3890-0F98-F034B6B1D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11543" cy="4351338"/>
          </a:xfrm>
        </p:spPr>
        <p:txBody>
          <a:bodyPr>
            <a:normAutofit fontScale="70000" lnSpcReduction="20000"/>
          </a:bodyPr>
          <a:lstStyle/>
          <a:p>
            <a:pPr marL="0" lvl="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Byck (1967)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Dezagreabilul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ca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mijloc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</a:t>
            </a:r>
            <a:r>
              <a:rPr lang="ro-RO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întărire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(“Unpleasant things as means of intensification”):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	(1)	a. 	</a:t>
            </a:r>
            <a:r>
              <a:rPr lang="fr-FR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mutul 		era 	rău </a:t>
            </a:r>
            <a:r>
              <a:rPr lang="fr-FR" sz="2800" b="1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nevoie mare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i="1" dirty="0"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		</a:t>
            </a:r>
            <a:r>
              <a:rPr lang="fr-FR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mute.</a:t>
            </a:r>
            <a:r>
              <a:rPr lang="en-GB" sz="2800" cap="small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def	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was	bad need big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	‘the mute man was very bad’</a:t>
            </a:r>
            <a:endParaRPr lang="ro-RO" sz="2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Montserrat" panose="00000500000000000000" pitchFamily="2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		b. 	</a:t>
            </a:r>
            <a:r>
              <a:rPr lang="en-GB" sz="28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frumoasă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	</a:t>
            </a:r>
            <a:r>
              <a:rPr lang="en-GB" sz="2800" b="1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nevoie</a:t>
            </a:r>
            <a:r>
              <a:rPr lang="en-GB" sz="2800" b="1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	mare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beautiful.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f.sg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need 	big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‘very beautiful’	</a:t>
            </a:r>
            <a:endParaRPr lang="ro-RO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Pană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Dindelegan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(1992),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Lüder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(1996),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Zafiu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(2001, 2010/2023), Mihail (2009), GBLR (2010/2016) and GR (2013)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Margerie (2011): the semantic change by which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death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became an intensifier in the 20st century English is complicated: the evolution from a potential or actual result to a high degree meaning can be explained by an “interplay of metaphor, hyperbole and metonymic inferencing”.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lnSpc>
                <a:spcPct val="120000"/>
              </a:lnSpc>
              <a:spcBef>
                <a:spcPts val="0"/>
              </a:spcBef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543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1B235-4D33-ED5D-0A03-3B0FACDF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CLASSIFICATION</a:t>
            </a:r>
            <a:b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39599-752B-7269-9228-D845318F5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(A) 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Adverbs or adverbialized nouns (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‘badly’,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foc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‘fire’)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(2) 	a. 	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frumoasă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4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r>
              <a:rPr lang="en-GB" sz="24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 	</a:t>
            </a:r>
            <a:r>
              <a:rPr lang="en-GB" sz="24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foc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beautiful.</a:t>
            </a:r>
            <a:r>
              <a:rPr lang="en-GB" sz="24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badly	fire		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‘very beautiful’	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b. 	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Cântă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	bine	</a:t>
            </a:r>
            <a:r>
              <a:rPr lang="en-GB" sz="24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(s)he sings 	well badly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‘(S)he is singing very well’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119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1C7D8-100B-93EC-BB12-55A73CB32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CLASSIFICATION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8E8A2-1C43-6823-67D6-327890B33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(B)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 adverbialized adjective with an originally negative meaning (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teribil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grozav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groaznic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îngrozitor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‘terrible, awful, appalling’,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oribil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‘horrible’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cumplit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‘cruel’,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monstruos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‘monstruous’), the preposition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‘of’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and the head adjective or adverb (see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Pană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Dindelegan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1992: 73-97)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(3)	a. 	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teribil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 de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frumoasă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terribly	 of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beautiful.</a:t>
            </a:r>
            <a:r>
              <a:rPr lang="en-GB" sz="28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‘very beautiful’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b. 	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îngrozitor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de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greu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awfully	of hard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‘very hard’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(4)	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Mi-e 		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îngrozitor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teribil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de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somn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frică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/frig/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cald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cl.dat.1sg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=is 	terribly 		of sleep/fear/cold/hot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‘I am very sleepy/scared/cold/hot’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113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A9EBA-66B6-B359-2BBA-0DABCE4B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CLASSIFICATION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ED387-7ACC-917E-8501-DA473C3D7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967"/>
            <a:ext cx="10515600" cy="474899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(C)</a:t>
            </a: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Intensifying nouns, having an originally negative meaning (5a-b)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endParaRPr lang="ro-RO" sz="20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o-RO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(5)	a.	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 </a:t>
            </a:r>
            <a:r>
              <a:rPr lang="en-GB" sz="20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bestialitate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telefon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bestiality of phone			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‘a very good phone’			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0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b. 	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 </a:t>
            </a:r>
            <a:r>
              <a:rPr lang="en-GB" sz="20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scobitoare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fată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toothpick of girl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‘a very thin girl’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	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 </a:t>
            </a:r>
            <a:r>
              <a:rPr lang="en-GB" sz="20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groază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parale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horror of money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‘a lot of money’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88047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DE03D-9DCB-098D-489A-E4C327FE7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CLASSIFICATION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B2F7-FAEB-0E32-BA94-B8761B6A2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(D)</a:t>
            </a: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 comparative phrase headed by 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</a:t>
            </a: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(‘as’) embedding a word with a negative meaning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(6)	a.	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prost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</a:t>
            </a:r>
            <a:r>
              <a:rPr lang="en-GB" sz="1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naiba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stupid as heck			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‘very stupid’			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fr-FR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	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urât </a:t>
            </a:r>
            <a:r>
              <a:rPr lang="fr-FR" sz="1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dracu</a:t>
            </a:r>
            <a:r>
              <a:rPr lang="ro-RO" sz="1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fr-FR" sz="1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l)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800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ugly as devil.</a:t>
            </a:r>
            <a:r>
              <a:rPr lang="en-GB" sz="1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def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cap="sm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‘very ugly’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	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sexy </a:t>
            </a:r>
            <a:r>
              <a:rPr lang="en-GB" sz="1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</a:t>
            </a:r>
            <a:r>
              <a:rPr lang="en-GB" sz="1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naiba</a:t>
            </a: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sexy as heck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‘very sexy’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(7)	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M-am 			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plictisit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1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</a:t>
            </a:r>
            <a:r>
              <a:rPr lang="en-GB" sz="1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naiba</a:t>
            </a:r>
            <a:r>
              <a:rPr lang="en-GB" sz="1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18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cl.refl</a:t>
            </a:r>
            <a:r>
              <a:rPr lang="en-GB" sz="1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=aux.perf.1sg</a:t>
            </a: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get.bored</a:t>
            </a: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as heck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‘I got very bored.’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898024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238EE-CE13-A7DA-8641-E30E9462C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CLASSIFICATION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7A991-0E51-6924-9234-BEB5A52BE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(E)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Result adjuncts originally expressing negative or bad situations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(8)	a.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plictisit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 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moarte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bored 		to death				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‘very bored’				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b.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frumos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 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speriat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beautiful	of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scare.</a:t>
            </a:r>
            <a:r>
              <a:rPr lang="en-GB" sz="28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‘very beautiful’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(9)	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râzi 			</a:t>
            </a:r>
            <a:r>
              <a:rPr lang="fr-FR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 	cazi pe jos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laugh.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ind.prs.2sg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so.that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fall on down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‘one shall laugh very loudly’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6077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6B257-2BEA-7398-E073-6CE054C0B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CLASSIFICATION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3220B-B3EC-0844-E2C1-82F875F49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(F)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Prepositional phrases combining mostly with verbs: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nebunie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‘in dementia/craziness’ (see also Byck 1967: 109),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neștire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‘in ignorance’,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disperare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‘in desperation’,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demență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‘in dementia/craziness’,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prostie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‘in stupidity’,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tâmpenie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‘in stupidity’,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/cu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draci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‘in/with devils’,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într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-o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veselie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‘a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joy’,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mizerie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‘at mess’, all meaning ‘a lot’,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 spume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‘with foams’.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(10)	a. 	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Îmi 		place 			</a:t>
            </a:r>
            <a:r>
              <a:rPr lang="fr-FR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 nebunie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cl.dat.1sg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like.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ind.pres.3sg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at craziness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‘I like it a lot.’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b. 	</a:t>
            </a:r>
            <a:r>
              <a:rPr lang="en-GB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</a:t>
            </a:r>
            <a:r>
              <a:rPr lang="ro-RO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âștigă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ro-RO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disperare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(s)he w</a:t>
            </a:r>
            <a:r>
              <a:rPr lang="ro-RO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 	in desperation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‘(S)he w</a:t>
            </a:r>
            <a:r>
              <a:rPr lang="ro-RO" sz="280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</a:t>
            </a:r>
            <a:r>
              <a:rPr lang="en-GB" sz="280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lot.’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9093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94A25-B0C4-72A9-3570-DD9253821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indent="270510" algn="ctr">
              <a:lnSpc>
                <a:spcPct val="115000"/>
              </a:lnSpc>
              <a:spcAft>
                <a:spcPts val="1000"/>
              </a:spcAft>
            </a:pPr>
            <a:r>
              <a:rPr lang="en-US" sz="2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TWO PATTERNS IN NON-STANDARD PRESENT-DAY ROMANIAN</a:t>
            </a:r>
            <a:b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7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Intensifiers &lt; </a:t>
            </a:r>
            <a:r>
              <a:rPr lang="en-GB" sz="27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adverbialised</a:t>
            </a:r>
            <a:r>
              <a:rPr lang="en-GB" sz="27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nouns </a:t>
            </a:r>
            <a:endParaRPr lang="en-GB"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D1300-54F0-4268-D6C3-9AEC56F90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Lüder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1996,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Stoichițoiu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Ichim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2006, Szathmary 2012, Barbu 2012, Farkas 2016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(11)	a.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gustul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ardeiat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foc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și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înecăcios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taste.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def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peppery 	fire and stifling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al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unei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lingurițe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de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muștar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gen	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GB" sz="28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.gen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spoon</a:t>
            </a:r>
            <a:r>
              <a:rPr lang="en-GB" sz="28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.gen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mustard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 	‘the very spicy and unpleasant taste of a teaspoon of mustard’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	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S-a 			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supărat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foc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cl.refl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=aux.perf.3sg	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upset</a:t>
            </a:r>
            <a:r>
              <a:rPr lang="en-GB" sz="28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.ptcp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fire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și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s-a 			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izolat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and 	</a:t>
            </a:r>
            <a:r>
              <a:rPr lang="en-GB" sz="28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cl.refl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=aux.perf.3sg	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isolate</a:t>
            </a:r>
            <a:r>
              <a:rPr lang="en-GB" sz="28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.ptcp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‘(S)he got very upset and (s)he isolated himself/herself.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5834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DA322-69F1-1A43-DAB0-124985AAD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TWO PATTERNS IN NON-STANDARD PRESENT-DAY ROMANIAN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Intensifiers &lt; </a:t>
            </a:r>
            <a:r>
              <a:rPr kumimoji="0" lang="en-GB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adverbialised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 nouns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F7BCC-B917-E37E-E992-F85F54763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(12)	a.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Urșii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	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simpatici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	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foc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o-RO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parcă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bears.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def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sympathetic.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m.pl	</a:t>
            </a:r>
            <a:r>
              <a:rPr lang="ro-RO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fire </a:t>
            </a:r>
            <a:r>
              <a:rPr lang="ro-RO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as.if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sunt 		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niște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babe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be.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ind.pres.3pl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some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old.ladies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‘The bears, very cute, seem to be some old ladies’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fr-FR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	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Frumoși 	</a:t>
            </a:r>
            <a:r>
              <a:rPr lang="fr-FR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foc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	plăcuți 		la abordare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beautiful.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m.pl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fire 	enjoyable.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m.pl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at approach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‘Very beautiful, very enjoyable when one approaches them’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de-AT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de-AT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c.	</a:t>
            </a:r>
            <a:r>
              <a:rPr lang="de-AT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Gică 	era 		inteligent </a:t>
            </a:r>
            <a:r>
              <a:rPr lang="de-AT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foc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de-AT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	Gic</a:t>
            </a:r>
            <a:r>
              <a:rPr lang="ro-RO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ă 	be.</a:t>
            </a:r>
            <a:r>
              <a:rPr lang="ro-RO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impf.3sg</a:t>
            </a:r>
            <a:r>
              <a:rPr lang="ro-RO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intelligent fire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ro-RO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Gic</a:t>
            </a:r>
            <a:r>
              <a:rPr lang="ro-RO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ă was very intelligent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lnSpc>
                <a:spcPct val="120000"/>
              </a:lnSpc>
              <a:spcBef>
                <a:spcPts val="0"/>
              </a:spcBef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3418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58BA0-1660-EB90-96DB-5FA507D9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TWO PATTERNS IN NON-STANDARD PRESENT-DAY ROMANIAN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Intensifiers &lt; </a:t>
            </a:r>
            <a:r>
              <a:rPr kumimoji="0" lang="en-GB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adverbialised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 nouns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9C307-12BB-3517-B285-FD28BC6B5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(13)	a.	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Supărat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</a:t>
            </a:r>
            <a:r>
              <a:rPr lang="en-GB" sz="24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foc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 			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plecat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	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mai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departe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upset 		fire </a:t>
            </a:r>
            <a:r>
              <a:rPr lang="en-GB" sz="24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aux.perf.3sg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leave</a:t>
            </a:r>
            <a:r>
              <a:rPr lang="en-GB" sz="24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.ptcp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more far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‘Very upset, he left far away’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	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sării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	din 	pat ca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arsă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		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furioasă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</a:t>
            </a:r>
            <a:r>
              <a:rPr lang="en-GB" sz="24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foc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jump.</a:t>
            </a:r>
            <a:r>
              <a:rPr lang="en-GB" sz="24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pst.1sg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from 	bed as burned.</a:t>
            </a:r>
            <a:r>
              <a:rPr lang="en-GB" sz="24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f.sg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furious.</a:t>
            </a:r>
            <a:r>
              <a:rPr lang="en-GB" sz="24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f.sg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fire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‘I jump out the bed as burned, very furious’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9517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5B555-B677-D237-4A41-F2557A8B2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TWO PATTERNS IN NON-STANDARD PRESENT-DAY ROMANIAN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Intensifiers &lt; adverbs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86FBC-66D0-961C-E14F-6E27C623A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314"/>
            <a:ext cx="10515600" cy="458764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(14)	a.	</a:t>
            </a:r>
            <a:r>
              <a:rPr lang="fr-FR" sz="1600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</a:t>
            </a:r>
            <a:r>
              <a:rPr lang="fr-FR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	câine 	care 	</a:t>
            </a: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6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mușcă</a:t>
            </a:r>
            <a:r>
              <a:rPr lang="en-GB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	</a:t>
            </a:r>
            <a:r>
              <a:rPr lang="en-GB" sz="16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	dog 	which 	bite.</a:t>
            </a:r>
            <a:r>
              <a:rPr lang="en-GB" sz="16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ind.prs.3sg</a:t>
            </a: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badly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‘a dog which bites badly’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b.	</a:t>
            </a:r>
            <a:r>
              <a:rPr lang="fr-FR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 	zgâriase 		</a:t>
            </a:r>
            <a:r>
              <a:rPr lang="fr-FR" sz="16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r>
              <a:rPr lang="fr-FR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de tot pe față</a:t>
            </a: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16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cl.refl</a:t>
            </a: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scratch.</a:t>
            </a:r>
            <a:r>
              <a:rPr lang="en-GB" sz="16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plupf.3sg</a:t>
            </a: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badly 	of all on face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‘he had scratched his face badly’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de-AT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c.	</a:t>
            </a:r>
            <a:r>
              <a:rPr lang="de-AT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L-am 		</a:t>
            </a:r>
            <a:r>
              <a:rPr lang="de-AT" sz="1600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de-AT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supărat 	</a:t>
            </a:r>
            <a:r>
              <a:rPr lang="de-AT" sz="16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r>
              <a:rPr lang="de-AT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pe profesor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de-AT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16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cl.acc.m.3sg=aux.perf.1sg</a:t>
            </a: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16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upset.</a:t>
            </a:r>
            <a:r>
              <a:rPr lang="en-GB" sz="16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ptcp</a:t>
            </a: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badly 	</a:t>
            </a:r>
            <a:r>
              <a:rPr lang="en-GB" sz="1600" cap="small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dom</a:t>
            </a: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teacher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‘I got the teacher really upset’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d.	</a:t>
            </a:r>
            <a:r>
              <a:rPr lang="fr-FR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Gestul 	lui 	l-a 		</a:t>
            </a:r>
            <a:r>
              <a:rPr lang="fr-FR" sz="1600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supărat</a:t>
            </a: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 	</a:t>
            </a:r>
            <a:r>
              <a:rPr lang="en-GB" sz="1600" b="1" i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r>
              <a:rPr lang="en-GB" sz="1600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de tot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gesture.</a:t>
            </a:r>
            <a:r>
              <a:rPr lang="fr-FR" sz="16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def </a:t>
            </a: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his	</a:t>
            </a:r>
            <a:r>
              <a:rPr lang="fr-FR" sz="16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cl.acc.m.3sg=aux.perf.3sg 	</a:t>
            </a: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upset.</a:t>
            </a:r>
            <a:r>
              <a:rPr lang="fr-FR" sz="16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ptcp   </a:t>
            </a: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badly 	of all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‘His gesture got him really upset’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e.	</a:t>
            </a:r>
            <a:r>
              <a:rPr lang="fr-FR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l-au 			bătut 		mai </a:t>
            </a:r>
            <a:r>
              <a:rPr lang="fr-FR" sz="16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r>
              <a:rPr lang="fr-FR" sz="16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fr-FR" sz="16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cl.acc.m.3sg=aux.perf.3pl	</a:t>
            </a: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beat</a:t>
            </a:r>
            <a:r>
              <a:rPr lang="fr-FR" sz="16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.ptcp 		</a:t>
            </a:r>
            <a:r>
              <a:rPr lang="fr-FR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more badly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6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‘they beat him worse…’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454605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EA661-1BD5-0FC0-555F-8B8750FBA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TWO PATTERNS IN NON-STANDARD PRESENT-DAY ROMANIAN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Intensifiers &lt; adverbs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18B5F-EACF-28C2-4B54-A7D96B08D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(15)	a. 	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 	personaj 	bun</a:t>
            </a:r>
            <a:r>
              <a:rPr lang="fr-FR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rău</a:t>
            </a: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(gabiralea.ro)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	character 	good 	badly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‘a very good character’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b.</a:t>
            </a:r>
            <a:r>
              <a:rPr lang="en-GB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orice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caz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 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buni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	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cartofii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ăștia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(andie.ro)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in any case 	good.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m.pl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badly 	potatoes these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‘in any case, these potatoes are very good’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c.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Sunteți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frumoși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ro-RO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!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(digisport.ro)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be.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ind.prs.2pl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beautiful.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m.pl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badly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‘You are very beautiful!’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d.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Dacă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ești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deșteaptă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rău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scrie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(brainly.ro)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if 	be.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ind.prs.2sg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smart.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f.sg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badly 	write.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imp.2sg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 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If you are so smart, you should write’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9756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99FDE-9C8A-6756-644A-9A2A9D96C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TWO PATTERNS IN NON-STANDARD PRESENT-DAY ROMANIAN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Intensifiers 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&lt; 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comparative preposition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ca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‘as’ + noun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1F7E0-B423-B2A5-E6EC-40A7B3EB0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(16)	a. 	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ageri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	</a:t>
            </a:r>
            <a:r>
              <a:rPr lang="en-GB" sz="24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	</a:t>
            </a:r>
            <a:r>
              <a:rPr lang="en-GB" sz="24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vântul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(A.1620: 21</a:t>
            </a:r>
            <a:r>
              <a:rPr lang="en-GB" sz="2400" baseline="30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fast.</a:t>
            </a:r>
            <a:r>
              <a:rPr lang="en-GB" sz="24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m.pl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as 	wind.</a:t>
            </a:r>
            <a:r>
              <a:rPr lang="en-GB" sz="24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def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‘as fast as the wind’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b. 	</a:t>
            </a:r>
            <a:r>
              <a:rPr lang="fr-FR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veşmintele 	lui 	albe 		</a:t>
            </a:r>
            <a:r>
              <a:rPr lang="fr-FR" sz="24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zăpada</a:t>
            </a: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(CC</a:t>
            </a:r>
            <a:r>
              <a:rPr lang="fr-FR" sz="2400" baseline="30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.1567: 211</a:t>
            </a:r>
            <a:r>
              <a:rPr lang="fr-FR" sz="2400" baseline="30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</a:t>
            </a:r>
            <a:r>
              <a:rPr lang="fr-FR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400" dirty="0">
                <a:solidFill>
                  <a:srgbClr val="0070C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clothes.</a:t>
            </a:r>
            <a:r>
              <a:rPr lang="en-GB" sz="24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pl.def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his 	white.</a:t>
            </a:r>
            <a:r>
              <a:rPr lang="en-GB" sz="24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f.pl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as snow.</a:t>
            </a:r>
            <a:r>
              <a:rPr lang="en-GB" sz="24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def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‘his clothes as white as the snow’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207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65B43-90F4-34E8-1C91-187E218DC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TWO PATTERNS IN NON-STANDARD PRESENT-DAY ROMANIAN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Intensifiers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&lt;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comparative preposition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 ca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 ‘as’ + noun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39E5B-93B7-12FD-9978-6720AC45B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(17)	a. 	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drum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periculos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naiba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	ca 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dracu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road 	dangerous 	as heck		as devil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‘a very dangerous road’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b. 	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sos 	sărat/iute 	</a:t>
            </a:r>
            <a:r>
              <a:rPr lang="fr-FR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naiba/	ca dracu’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souce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salty/spicy 	as heck 		as devil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‘a very salty/spicy sauce’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c. 	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produs scump 		</a:t>
            </a:r>
            <a:r>
              <a:rPr lang="fr-FR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naiba/	ca dracu’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product expensive 	as heck 		as devil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‘a very expensive product’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d.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tricou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colorat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pestriț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	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naiba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	ca 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dracu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t-shirt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colorful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mottled 		as heck 		as devil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‘a very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colorful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/mottles t-shirt’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4358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F56-4457-AC3D-2639-67E48D6C6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TWO PATTERNS IN NON-STANDARD PRESENT-DAY ROMANIAN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Intensifiers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&lt;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comparative preposition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 ca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 ‘as’ + noun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+mj-cs"/>
              </a:rPr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26CD5-C975-7D5E-50C7-4E5A7AB49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(18)	a.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delicios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gustos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naiba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delicious 	tasty 	as heck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‘very delicious/tasty’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800" i="1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	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curioasă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naiba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curious.</a:t>
            </a:r>
            <a:r>
              <a:rPr lang="en-GB" sz="2800" cap="small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f.sg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as heck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‘very curious’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800" i="1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 	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sexy </a:t>
            </a:r>
            <a:r>
              <a:rPr lang="en-GB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</a:t>
            </a:r>
            <a:r>
              <a:rPr lang="en-GB" sz="2800" b="1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naiba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sexy as heck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‘very sexy’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lnSpc>
                <a:spcPct val="120000"/>
              </a:lnSpc>
              <a:spcBef>
                <a:spcPts val="0"/>
              </a:spcBef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818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74F57-5877-293A-83A6-9CE53B4A9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TWO PATTERNS IN NON-STANDARD PRESENT-DAY ROMANIAN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8160C-4395-1809-9FBD-FFAE0215C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structures in both patterns can be inverted, with the insertion of the preposition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‘of’: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(19)	a. 	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 fat</a:t>
            </a:r>
            <a:r>
              <a:rPr lang="ro-RO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ă </a:t>
            </a:r>
            <a:r>
              <a:rPr lang="fr-FR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foc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	de frumoasă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girl 	fire	of beautiful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‘a very beautiful girl’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b. 	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 fată	</a:t>
            </a:r>
            <a:r>
              <a:rPr lang="fr-FR" sz="2800" b="1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 naiba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de sexy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girl	as heck 	of sexy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	‘a very sexy girl’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6327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4868D-AC4F-4D52-88D2-9FD5F7621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properties of intensifiers originating in bad words</a:t>
            </a:r>
            <a:b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400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8243521-00DC-7308-936D-AA06989E62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9763" y="2004164"/>
            <a:ext cx="9933141" cy="286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09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6C6BC-8A8F-C86F-49E2-33C2D00BB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RESTRICTIONS OF THE INTENSIFIERS AND CONCLUSIONS</a:t>
            </a:r>
            <a:b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1D3D3-FDC3-7B55-BDA5-B2B532DB1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A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morphosyntactic</a:t>
            </a: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perspective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(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i</a:t>
            </a: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) These intensifiers show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word order restrictions</a:t>
            </a: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, being obligatorily placed after the adjective, adverb, verb etc., and they accept the inversion only by the insertion of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de </a:t>
            </a: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(19).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(ii) Most of these words show clear deviations from their prototypical behaviour: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foc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‘fire’ changed its morphological class (noun &gt; adverb &gt; adjective); </a:t>
            </a:r>
            <a:r>
              <a:rPr lang="ro-RO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nouns are partially rigid, they do not have inflection with reference to number, case and/or determination</a:t>
            </a: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(iii) Some of these intensifiers are only by themselves markers on intensity (being impossible to combine them with other degree or approximation markers).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299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2215B-AD22-A86C-E52D-5E45C401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RESTRICTIONS OF THE INTENSIFIERS AND CONCLUSIONS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E133F-8A2F-2B1C-42E3-93B7DB5B6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35641" cy="4351338"/>
          </a:xfrm>
        </p:spPr>
        <p:txBody>
          <a:bodyPr>
            <a:normAutofit fontScale="70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A 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semantic change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pattern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(</a:t>
            </a:r>
            <a:r>
              <a:rPr lang="en-GB" sz="280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i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) The point of departure is a ‘bad’ word expressing an 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intense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feeling and incorporating a 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gradual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semantic information (see </a:t>
            </a:r>
            <a:r>
              <a:rPr lang="en-GB" sz="280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Pană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Dindelegan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1992: 87).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(ii) At this point, the 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switch context 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(Heine 2002) is relevant: the intensity words are first used in contexts in which they are closed to their original meaning (for example, </a:t>
            </a:r>
            <a:r>
              <a:rPr lang="en-GB" sz="28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ardeiat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foc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spicy fire ‘very spicy’) and in many cases a 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stereotype comparison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is at play (spicy is like the fire, dangerous is like devil, etc.).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(iii) In the next stage, the 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semantic transfer 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negative –&gt; positive occurs, certain intensifiers undergo 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semantic bleaching 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(Eckardt 2006) and they become available with words expressing not only negative, but also positive qualities (see the antonymic pairs: </a:t>
            </a:r>
            <a:r>
              <a:rPr lang="en-GB" sz="28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urâtă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rău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/</a:t>
            </a:r>
            <a:r>
              <a:rPr lang="en-GB" sz="28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frumoasă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rău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, </a:t>
            </a:r>
            <a:r>
              <a:rPr lang="en-GB" sz="28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urâtă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 ca </a:t>
            </a:r>
            <a:r>
              <a:rPr lang="en-GB" sz="28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naiba</a:t>
            </a:r>
            <a:r>
              <a:rPr lang="en-GB" sz="28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/sexy ca </a:t>
            </a:r>
            <a:r>
              <a:rPr lang="en-GB" sz="28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naiba</a:t>
            </a:r>
            <a:r>
              <a:rPr lang="en-GB" sz="2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).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382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BA74E-B686-A4BC-3FC0-056F197D1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RESTRICTIONS OF THE INTENSIFIERS AND CONCLUSIONS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C340C-B77F-556A-BCFF-125440EA4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T</a:t>
            </a: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he occurrence of these ‘bad’ intensifiers with words expressing positive qualities proves their higher degree of semantic bleaching and a (more advanced) stage on the way to grammaticalization.</a:t>
            </a:r>
          </a:p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N</a:t>
            </a:r>
            <a:r>
              <a:rPr lang="en-GB" sz="2800" dirty="0">
                <a:effectLst/>
                <a:latin typeface="Times New Roman" panose="02020603050405020304" pitchFamily="18" charset="0"/>
                <a:ea typeface="Montserrat" panose="00000500000000000000" pitchFamily="2" charset="0"/>
                <a:cs typeface="Times New Roman" panose="02020603050405020304" pitchFamily="18" charset="0"/>
              </a:rPr>
              <a:t>one of our patterns can be considered grammaticalized.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3126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F7F8-4595-EBF9-F1EE-8B8F662B8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Corpus</a:t>
            </a:r>
            <a:b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79477-987C-B26C-BB75-A125026E7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0340" indent="-180340" algn="just">
              <a:lnSpc>
                <a:spcPct val="115000"/>
              </a:lnSpc>
              <a:spcAft>
                <a:spcPts val="1000"/>
              </a:spcAft>
            </a:pPr>
            <a:r>
              <a:rPr lang="ro-RO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A.1620 – </a:t>
            </a:r>
            <a:r>
              <a:rPr lang="ro-RO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Alexandria</a:t>
            </a:r>
            <a:r>
              <a:rPr lang="ro-RO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Ed. F. Zgraon, Bucureşti: Fundaţia Naţională pentru Ştiinţă şi Artă, 2005, 127–240 (</a:t>
            </a:r>
            <a:r>
              <a:rPr lang="ro-RO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Cele mai vechi cărţi populare în literatura română</a:t>
            </a:r>
            <a:r>
              <a:rPr lang="ro-RO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11).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-180340" algn="just">
              <a:lnSpc>
                <a:spcPct val="115000"/>
              </a:lnSpc>
              <a:spcAft>
                <a:spcPts val="1000"/>
              </a:spcAft>
            </a:pPr>
            <a:r>
              <a:rPr lang="ro-RO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CC1.1567 – Coresi, </a:t>
            </a:r>
            <a:r>
              <a:rPr lang="ro-RO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Tâlcul Evangheliilor</a:t>
            </a:r>
            <a:r>
              <a:rPr lang="ro-RO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Ed.: Coresi, </a:t>
            </a:r>
            <a:r>
              <a:rPr lang="ro-RO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Tâlcul evangheliilor şi molitvenic românesc</a:t>
            </a:r>
            <a:r>
              <a:rPr lang="ro-RO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ed. V. Drimba, Bucureşti: Editura Academiei Române, 1998, 31–187.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-180340" algn="just">
              <a:lnSpc>
                <a:spcPct val="115000"/>
              </a:lnSpc>
              <a:spcAft>
                <a:spcPts val="1000"/>
              </a:spcAft>
            </a:pPr>
            <a:r>
              <a:rPr lang="ro-RO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CoRoLa – </a:t>
            </a:r>
            <a:r>
              <a:rPr lang="ro-RO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Corpus computațional de referință pentru limba română contemporană</a:t>
            </a:r>
            <a:r>
              <a:rPr lang="ro-RO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https://corola.racai.ro/.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370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6C33-D1C3-62C3-2DF5-A9153A81B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References</a:t>
            </a:r>
            <a:b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B7D42-82B3-A2D2-EBE1-9C76F5FEF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fr-F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Barbu, A.-M., 2012, „Construcţiile substantiv-substantiv. Atributul substantival în nominativ”, 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Studii și cercetări lingvistice</a:t>
            </a:r>
            <a:r>
              <a:rPr lang="fr-F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 (LXII), 153-170.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Brăescu, R., 2015, 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Gradarea în limba română. Perspectivă istorică și tipologică. </a:t>
            </a: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București, Editura 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Muzeul Literaturii Române</a:t>
            </a:r>
            <a:r>
              <a:rPr lang="fr-FR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Bybee, J., 2015,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Language Change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Cambridge, Cambridge University Press.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Byck, J., 1967, „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Dezagreabilul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ca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mijloc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întărire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”,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Studii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și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articole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București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Editura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Științifică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102–113.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Closs Traugott, E., R. B. Dasher, 2001,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Regularity in Semantic Change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Cambridge, Cambridge University Press.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Eckardt, R., 2006,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Meaning Change in Grammaticalization. An Enquiry into Semantic Analysis.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Oxford, New York, Oxford University Press. 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fr-F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Farkas, I.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Á., 2016, „Superlativul absolut exprimat prin substantiv adverbializat”, </a:t>
            </a:r>
            <a:r>
              <a:rPr lang="fr-FR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Studii și cercetări lingvistice</a:t>
            </a:r>
            <a:r>
              <a:rPr lang="fr-F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 (LXVII), 121-137. 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GALR [2005] 2008 – V.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Guțu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Romalo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(ed.),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Gramatica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limbii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române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I.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Cuvântul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II.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Enunțul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București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Editura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Academiei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Române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GBLR 2010 – G.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Pană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Dindelegan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(ed.),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Gramatica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bază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limbii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române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București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Univers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Enciclopedic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Gold.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 2013 – G.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Pană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Dindelegan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(ed.),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Grammar of Romanian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Oxford, Oxford University Press.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Heine, B., 2002, „On the role of the context in grammaticalization”,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I.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Wischer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G.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Diewald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(ed.),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New Reflections on Grammaticalization. 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Amsterdam/Philadelphia,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Benjamins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83-101.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Hock, H., 2021,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Principles of Historical Linguistics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3rd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edn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Berlin, De Gruyter Mouton.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Hock, H., B. D. Joseph, 2019, </a:t>
            </a:r>
            <a:r>
              <a:rPr lang="en-GB" sz="28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Language History, Language Change, and Language Relationship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3rd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edn</a:t>
            </a:r>
            <a:r>
              <a:rPr lang="en-GB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Berlin, De Gruyter Mouton.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5752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61A97-4774-B224-005D-DF9EB349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References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8B6AE-DEA3-B377-F5CE-6B02511CB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175"/>
            <a:ext cx="10515600" cy="4964700"/>
          </a:xfrm>
        </p:spPr>
        <p:txBody>
          <a:bodyPr>
            <a:noAutofit/>
          </a:bodyPr>
          <a:lstStyle/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Kuteva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T., B. Heine, B. Hong, H. Long, H.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Narrog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S. Rhee, 2019, 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World Lexicon of Grammaticalization,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Second, extensively revised and updated edition. Cambridge, Cambridge University Press.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Lüder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E., 1996,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Procedee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gradație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lingvistică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Iași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Editura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Universității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„Al. I.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Cuza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”.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Margerie, H., 2011, „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Grammaticalising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constructions: 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death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as a peripheral degree modifier”, 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Folia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Linguistica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Historica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45, 115–147. 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lnSpc>
                <a:spcPct val="120000"/>
              </a:lnSpc>
              <a:spcBef>
                <a:spcPts val="0"/>
              </a:spcBef>
            </a:pP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https://doi.org/10.1515/flih.2011.005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Mihail, A.-M., 2009, „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Tiparul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sintactic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afectiv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(Det) N1 de N2: origine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și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realizări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limba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română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veche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amărâtul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om,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ceastă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ticăloasă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ţară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)”,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R.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Zafiu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B.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Croitor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A.-M. Mihail (ed.),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Studii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gramatică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Omagiu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Doamnei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Profesoare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Valeria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Guţu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Romalo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București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Editura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Universităţii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din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Bucureşti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125–134.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Mîrzea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Vasile, C., 2012/2015, „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Adjectivul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”,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Gh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Chivu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G.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Pană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Dindelegan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A. 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Dragomirescu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I. Nedelcu, I.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Nicula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(ed.),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Studii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istorie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limbii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române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Morfosintaxa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românei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literare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secolele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al XIX-lea – al XX-lea 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(SILR),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București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Editura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Academiei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Române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63–110.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Pană Dindelegan, G., 1992, </a:t>
            </a:r>
            <a:r>
              <a:rPr lang="fr-FR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Sintaxă și semantică. Clase de cuvinte și forme gramaticale cu dublă natură</a:t>
            </a:r>
            <a:r>
              <a:rPr lang="fr-FR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București, Tipografia Universității din București.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Stoichițoiu-Ichim, A., 2006, </a:t>
            </a:r>
            <a:r>
              <a:rPr lang="fr-FR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Creativitate lexicală în româna actuală</a:t>
            </a:r>
            <a:r>
              <a:rPr lang="fr-FR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București, Editura Universității din București.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Szathmary, M., 2012, „Forme de superlativ în limbajul presei românești actuale”, în: R. Zafiu, A. Dragomirescu, A. Nicolae (ed.), </a:t>
            </a:r>
            <a:r>
              <a:rPr lang="fr-FR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Limba română: direcții actuale în cercetarea lingvistică</a:t>
            </a:r>
            <a:r>
              <a:rPr lang="fr-FR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Actele celui de-al 11-lea Colocviu Internațional al Departamentului de Lingvistică, II, București, Editura Universității din București, 283-289.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Zafiu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R., 2001.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Diversitate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stilistică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în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româna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actuală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București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Editura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Universității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din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București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-180340" algn="just">
              <a:lnSpc>
                <a:spcPct val="120000"/>
              </a:lnSpc>
              <a:spcBef>
                <a:spcPts val="0"/>
              </a:spcBef>
            </a:pP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Zafiu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R., 2010/2023, 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101 </a:t>
            </a:r>
            <a:r>
              <a:rPr lang="en-GB" sz="1400" i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cuvinte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argotice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,1st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edn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./2nd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edn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București</a:t>
            </a:r>
            <a:r>
              <a:rPr lang="en-GB" sz="1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Humanitas.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458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E9D5C-D056-F424-E191-E35FB48EA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V</a:t>
            </a:r>
            <a:r>
              <a:rPr lang="ro-RO" sz="4000" dirty="0"/>
              <a:t>ă mulțumesc rău de tot!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868896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3859</Words>
  <Application>Microsoft Office PowerPoint</Application>
  <PresentationFormat>Widescreen</PresentationFormat>
  <Paragraphs>259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Times New Roman</vt:lpstr>
      <vt:lpstr>Wingdings</vt:lpstr>
      <vt:lpstr>Office Theme</vt:lpstr>
      <vt:lpstr>Romance Linguistic Circle University of Cambridge, February 12, 2025   “BAD” WORDS TURNING INTO POSITIVE INTENSIFIERS.  TWO PATTERNS IN NON-STANDARD PRESENT-DAY ROMANIAN   </vt:lpstr>
      <vt:lpstr>1. INTRODUCTION </vt:lpstr>
      <vt:lpstr>1. INTRODUCTION</vt:lpstr>
      <vt:lpstr>2. THE STATE OF ART </vt:lpstr>
      <vt:lpstr>3. CLASSIFICATION </vt:lpstr>
      <vt:lpstr>3. CLASSIFICATION</vt:lpstr>
      <vt:lpstr>3. CLASSIFICATION</vt:lpstr>
      <vt:lpstr>3. CLASSIFICATION</vt:lpstr>
      <vt:lpstr>3. CLASSIFICATION</vt:lpstr>
      <vt:lpstr>3. CLASSIFICATION</vt:lpstr>
      <vt:lpstr>4. TWO PATTERNS IN NON-STANDARD PRESENT-DAY ROMANIAN Intensifiers &lt; adverbialised nouns </vt:lpstr>
      <vt:lpstr>4. TWO PATTERNS IN NON-STANDARD PRESENT-DAY ROMANIAN Intensifiers &lt; adverbialised nouns </vt:lpstr>
      <vt:lpstr>4. TWO PATTERNS IN NON-STANDARD PRESENT-DAY ROMANIAN Intensifiers &lt; adverbialised nouns </vt:lpstr>
      <vt:lpstr>4. TWO PATTERNS IN NON-STANDARD PRESENT-DAY ROMANIAN Intensifiers &lt; adverbs</vt:lpstr>
      <vt:lpstr>4. TWO PATTERNS IN NON-STANDARD PRESENT-DAY ROMANIAN Intensifiers &lt; adverbs</vt:lpstr>
      <vt:lpstr>4. TWO PATTERNS IN NON-STANDARD PRESENT-DAY ROMANIAN Intensifiers &lt; comparative preposition ca ‘as’ + noun </vt:lpstr>
      <vt:lpstr>4. TWO PATTERNS IN NON-STANDARD PRESENT-DAY ROMANIAN Intensifiers &lt; comparative preposition ca ‘as’ + noun </vt:lpstr>
      <vt:lpstr>4. TWO PATTERNS IN NON-STANDARD PRESENT-DAY ROMANIAN Intensifiers &lt; comparative preposition ca ‘as’ + noun </vt:lpstr>
      <vt:lpstr>4. TWO PATTERNS IN NON-STANDARD PRESENT-DAY ROMANIAN</vt:lpstr>
      <vt:lpstr>The properties of intensifiers originating in bad words </vt:lpstr>
      <vt:lpstr>5. RESTRICTIONS OF THE INTENSIFIERS AND CONCLUSIONS </vt:lpstr>
      <vt:lpstr>5. RESTRICTIONS OF THE INTENSIFIERS AND CONCLUSIONS</vt:lpstr>
      <vt:lpstr>5. RESTRICTIONS OF THE INTENSIFIERS AND CONCLUSIONS</vt:lpstr>
      <vt:lpstr>Corpus </vt:lpstr>
      <vt:lpstr>References 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Raluca Braescu</dc:creator>
  <cp:lastModifiedBy>Raluca Braescu</cp:lastModifiedBy>
  <cp:revision>1</cp:revision>
  <dcterms:created xsi:type="dcterms:W3CDTF">2025-02-10T17:20:26Z</dcterms:created>
  <dcterms:modified xsi:type="dcterms:W3CDTF">2025-02-10T19:30:27Z</dcterms:modified>
</cp:coreProperties>
</file>